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3" r:id="rId1"/>
  </p:sldMasterIdLst>
  <p:notesMasterIdLst>
    <p:notesMasterId r:id="rId31"/>
  </p:notesMasterIdLst>
  <p:sldIdLst>
    <p:sldId id="256" r:id="rId2"/>
    <p:sldId id="263" r:id="rId3"/>
    <p:sldId id="258" r:id="rId4"/>
    <p:sldId id="300" r:id="rId5"/>
    <p:sldId id="264" r:id="rId6"/>
    <p:sldId id="265" r:id="rId7"/>
    <p:sldId id="262" r:id="rId8"/>
    <p:sldId id="283" r:id="rId9"/>
    <p:sldId id="273" r:id="rId10"/>
    <p:sldId id="272" r:id="rId11"/>
    <p:sldId id="275" r:id="rId12"/>
    <p:sldId id="276" r:id="rId13"/>
    <p:sldId id="274" r:id="rId14"/>
    <p:sldId id="284" r:id="rId15"/>
    <p:sldId id="285" r:id="rId16"/>
    <p:sldId id="277" r:id="rId17"/>
    <p:sldId id="280" r:id="rId18"/>
    <p:sldId id="286" r:id="rId19"/>
    <p:sldId id="287" r:id="rId20"/>
    <p:sldId id="288" r:id="rId21"/>
    <p:sldId id="289" r:id="rId22"/>
    <p:sldId id="290" r:id="rId23"/>
    <p:sldId id="291" r:id="rId24"/>
    <p:sldId id="293" r:id="rId25"/>
    <p:sldId id="292" r:id="rId26"/>
    <p:sldId id="268" r:id="rId27"/>
    <p:sldId id="297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3D5A85-89DC-4554-AA12-120C4FE3164A}">
          <p14:sldIdLst>
            <p14:sldId id="256"/>
            <p14:sldId id="263"/>
            <p14:sldId id="258"/>
            <p14:sldId id="300"/>
            <p14:sldId id="264"/>
            <p14:sldId id="265"/>
            <p14:sldId id="262"/>
            <p14:sldId id="283"/>
            <p14:sldId id="273"/>
            <p14:sldId id="272"/>
            <p14:sldId id="275"/>
            <p14:sldId id="276"/>
            <p14:sldId id="274"/>
            <p14:sldId id="284"/>
            <p14:sldId id="285"/>
            <p14:sldId id="277"/>
            <p14:sldId id="280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68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l Jamal" initials="AJ" lastIdx="4" clrIdx="0">
    <p:extLst>
      <p:ext uri="{19B8F6BF-5375-455C-9EA6-DF929625EA0E}">
        <p15:presenceInfo xmlns:p15="http://schemas.microsoft.com/office/powerpoint/2012/main" userId="S::adil_2001me06@iitp.ac.in::11015511-0536-4561-8025-4aba19152a29" providerId="AD"/>
      </p:ext>
    </p:extLst>
  </p:cmAuthor>
  <p:cmAuthor id="2" name="Adil Jamal" initials="AJ [2]" lastIdx="3" clrIdx="1">
    <p:extLst>
      <p:ext uri="{19B8F6BF-5375-455C-9EA6-DF929625EA0E}">
        <p15:presenceInfo xmlns:p15="http://schemas.microsoft.com/office/powerpoint/2012/main" userId="Adil Jam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DEB"/>
    <a:srgbClr val="004B40"/>
    <a:srgbClr val="B36890"/>
    <a:srgbClr val="8D1B57"/>
    <a:srgbClr val="B31166"/>
    <a:srgbClr val="DF29B8"/>
    <a:srgbClr val="9C2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6E393-B564-0081-FBBA-08FDD9968C4D}" v="102" dt="2022-03-20T09:53:20.340"/>
    <p1510:client id="{11029904-2E02-875E-CEC2-DB76037D8566}" v="29" dt="2022-03-20T07:23:47.267"/>
    <p1510:client id="{195FE204-82D7-DB41-B1AC-379C132271B4}" v="157" dt="2022-03-20T13:49:31.105"/>
    <p1510:client id="{3D281220-4C11-EAAD-DD7E-C3349172224B}" v="1" dt="2022-03-20T05:06:42.783"/>
    <p1510:client id="{4A92BF11-9834-73DE-AB21-DBD7F0332B40}" v="1" dt="2022-03-20T05:59:17.208"/>
    <p1510:client id="{5A31B835-72F1-2031-7399-E606B0A9BABF}" v="132" dt="2022-03-20T14:14:13.098"/>
    <p1510:client id="{746BB176-B922-7956-14EC-740BD4A7E87C}" v="1" dt="2022-03-20T04:50:56.194"/>
    <p1510:client id="{83EA1C35-CF7F-E8A3-C8CA-78A6FC1F6FA0}" v="12" dt="2022-03-20T05:42:49.322"/>
    <p1510:client id="{85B8A94C-ADC9-51A0-4418-0978158AD605}" v="27" dt="2022-03-20T07:07:51.737"/>
    <p1510:client id="{9F8F4C21-4FD6-010D-4ED9-FB9274911A06}" v="2" dt="2022-03-20T13:58:38.723"/>
    <p1510:client id="{AE20D378-DEB7-86BF-B3C6-B38A2A2215EE}" v="3" dt="2022-03-20T16:44:50.966"/>
    <p1510:client id="{BD259F45-BFEE-A2B5-9FD3-24EB7541CC96}" v="70" dt="2022-03-20T10:39:59.574"/>
    <p1510:client id="{C2D12676-1054-4924-8605-0FD0E4DED277}" v="2108" dt="2022-03-20T15:40:14.787"/>
    <p1510:client id="{C5693BBC-4057-5EFB-9426-53646F00CD07}" v="2" dt="2022-03-20T05:10:53.748"/>
    <p1510:client id="{CABB4C33-8FCD-40F0-FE7D-A864A94A481C}" v="8" dt="2022-03-20T15:15:32.344"/>
    <p1510:client id="{E9A08BBA-4AF9-4BB2-5EC9-D7978FFFD908}" v="27" dt="2022-03-20T05:49:15.623"/>
    <p1510:client id="{EEEF57BB-38DC-EBB9-C7E3-A647805594BC}" v="13" dt="2022-03-20T15:30:15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2" y="5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a12660d6bead990b02fc0f4e930a3572695ac883a6c1aeef6b7055a26b7451f::" providerId="AD" clId="Web-{4A92BF11-9834-73DE-AB21-DBD7F0332B40}"/>
    <pc:docChg chg="modSld addMainMaster delMainMaster">
      <pc:chgData name="Guest User" userId="S::urn:spo:anon#8a12660d6bead990b02fc0f4e930a3572695ac883a6c1aeef6b7055a26b7451f::" providerId="AD" clId="Web-{4A92BF11-9834-73DE-AB21-DBD7F0332B40}" dt="2022-03-20T05:59:17.208" v="0"/>
      <pc:docMkLst>
        <pc:docMk/>
      </pc:docMkLst>
      <pc:sldChg chg="delSp modSp mod modClrScheme delDesignElem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463082952" sldId="256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63082952" sldId="256"/>
            <ac:spMk id="3" creationId="{D9F2F0D0-23EC-004E-BA85-9B8EC82CAF25}"/>
          </ac:spMkLst>
        </pc:spChg>
        <pc:spChg chg="del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63082952" sldId="256"/>
            <ac:spMk id="32" creationId="{CAAB0C47-03D3-4EC5-9300-FE0F7101422B}"/>
          </ac:spMkLst>
        </pc:spChg>
        <pc:spChg chg="del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63082952" sldId="256"/>
            <ac:spMk id="33" creationId="{8EC4BECB-3915-428C-B97E-9B2A95053DBE}"/>
          </ac:spMkLst>
        </pc:spChg>
        <pc:cxnChg chg="del">
          <ac:chgData name="Guest User" userId="S::urn:spo:anon#8a12660d6bead990b02fc0f4e930a3572695ac883a6c1aeef6b7055a26b7451f::" providerId="AD" clId="Web-{4A92BF11-9834-73DE-AB21-DBD7F0332B40}" dt="2022-03-20T05:59:17.208" v="0"/>
          <ac:cxnSpMkLst>
            <pc:docMk/>
            <pc:sldMk cId="3463082952" sldId="256"/>
            <ac:cxnSpMk id="34" creationId="{62FE8E50-044C-4BD7-A1B4-BC8AF7CDCF76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496003189" sldId="258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96003189" sldId="258"/>
            <ac:spMk id="2" creationId="{46684018-C186-404A-A91C-073C31CAC5A6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2654814949" sldId="262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2654814949" sldId="262"/>
            <ac:spMk id="2" creationId="{B87092F6-73BF-4E45-9022-5EEA2267A1BA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2654814949" sldId="262"/>
            <ac:spMk id="3" creationId="{5123942F-D95F-4E50-8785-1E33C6B04466}"/>
          </ac:spMkLst>
        </pc:spChg>
      </pc:sldChg>
      <pc:sldChg chg="delSp modSp mod modClrScheme delDesignElem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139531027" sldId="263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139531027" sldId="263"/>
            <ac:spMk id="3" creationId="{706117CD-C068-45DF-9AB5-0B3709CA8F61}"/>
          </ac:spMkLst>
        </pc:spChg>
        <pc:spChg chg="del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139531027" sldId="263"/>
            <ac:spMk id="8" creationId="{375136A9-49F9-4DA0-A741-F065B0FA091D}"/>
          </ac:spMkLst>
        </pc:spChg>
        <pc:spChg chg="del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139531027" sldId="263"/>
            <ac:spMk id="10" creationId="{B912F6C7-0423-4B6F-AECE-710C848918FD}"/>
          </ac:spMkLst>
        </pc:spChg>
        <pc:cxnChg chg="del">
          <ac:chgData name="Guest User" userId="S::urn:spo:anon#8a12660d6bead990b02fc0f4e930a3572695ac883a6c1aeef6b7055a26b7451f::" providerId="AD" clId="Web-{4A92BF11-9834-73DE-AB21-DBD7F0332B40}" dt="2022-03-20T05:59:17.208" v="0"/>
          <ac:cxnSpMkLst>
            <pc:docMk/>
            <pc:sldMk cId="3139531027" sldId="263"/>
            <ac:cxnSpMk id="12" creationId="{A7208205-03EE-4EC8-9C34-59270C1880D8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510206199" sldId="264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510206199" sldId="264"/>
            <ac:spMk id="2" creationId="{881F6826-8092-461E-8BB5-42AB21106521}"/>
          </ac:spMkLst>
        </pc:sp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510206199" sldId="264"/>
            <ac:picMk id="4" creationId="{17C1F0FC-1F68-4067-8640-82120C40208A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2771761557" sldId="265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2771761557" sldId="265"/>
            <ac:spMk id="2" creationId="{0F7249B8-F6EE-45B0-B11C-10D4B3506C8D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111159654" sldId="268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241325599" sldId="272"/>
        </pc:sldMkLst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99001843" sldId="273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99001843" sldId="273"/>
            <ac:spMk id="5" creationId="{427C0870-7EE7-473C-AC5F-096720C4E224}"/>
          </ac:spMkLst>
        </pc:sp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99001843" sldId="273"/>
            <ac:picMk id="10" creationId="{48320449-A968-4DC8-8F65-D69CE421E8A2}"/>
          </ac:picMkLst>
        </pc:picChg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4169389499" sldId="274"/>
        </pc:sldMkLst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120760035" sldId="275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3120760035" sldId="275"/>
            <ac:picMk id="10" creationId="{FFB3C84C-4D41-4576-BAA9-E89FBB6B011C}"/>
          </ac:picMkLst>
        </pc:picChg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2341240720" sldId="276"/>
        </pc:sldMkLst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61461737" sldId="277"/>
        </pc:sldMkLst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416306729" sldId="280"/>
        </pc:sldMkLst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0" sldId="283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0" sldId="283"/>
            <ac:spMk id="2" creationId="{00000000-0000-0000-0000-000000000000}"/>
          </ac:spMkLst>
        </pc:spChg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61461737" sldId="284"/>
        </pc:sldMkLst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468251768" sldId="285"/>
        </pc:sldMkLst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45299083" sldId="286"/>
        </pc:sldMkLst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413741781" sldId="287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3094422629" sldId="288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88639886" sldId="289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Guest User" userId="S::urn:spo:anon#8a12660d6bead990b02fc0f4e930a3572695ac883a6c1aeef6b7055a26b7451f::" providerId="AD" clId="Web-{4A92BF11-9834-73DE-AB21-DBD7F0332B40}" dt="2022-03-20T05:59:17.208" v="0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4269153792" sldId="290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280695601" sldId="291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1078122293" sldId="292"/>
        </pc:sldMkLst>
        <pc:spChg chg="mod ord">
          <ac:chgData name="Guest User" userId="S::urn:spo:anon#8a12660d6bead990b02fc0f4e930a3572695ac883a6c1aeef6b7055a26b7451f::" providerId="AD" clId="Web-{4A92BF11-9834-73DE-AB21-DBD7F0332B40}" dt="2022-03-20T05:59:17.208" v="0"/>
          <ac:spMkLst>
            <pc:docMk/>
            <pc:sldMk cId="1078122293" sldId="292"/>
            <ac:spMk id="12" creationId="{49692786-5409-4DDA-ADBC-A185FCAD0D00}"/>
          </ac:spMkLst>
        </pc:spChg>
      </pc:sldChg>
      <pc:sldChg chg="mod modClrScheme chgLayout">
        <pc:chgData name="Guest User" userId="S::urn:spo:anon#8a12660d6bead990b02fc0f4e930a3572695ac883a6c1aeef6b7055a26b7451f::" providerId="AD" clId="Web-{4A92BF11-9834-73DE-AB21-DBD7F0332B40}" dt="2022-03-20T05:59:17.208" v="0"/>
        <pc:sldMkLst>
          <pc:docMk/>
          <pc:sldMk cId="2349768150" sldId="293"/>
        </pc:sldMkLst>
      </pc:sldChg>
      <pc:sldMasterChg chg="del delSldLayout">
        <pc:chgData name="Guest User" userId="S::urn:spo:anon#8a12660d6bead990b02fc0f4e930a3572695ac883a6c1aeef6b7055a26b7451f::" providerId="AD" clId="Web-{4A92BF11-9834-73DE-AB21-DBD7F0332B40}" dt="2022-03-20T05:59:17.208" v="0"/>
        <pc:sldMasterMkLst>
          <pc:docMk/>
          <pc:sldMasterMk cId="35084248" sldId="2147483893"/>
        </pc:sldMasterMkLst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523099591" sldId="2147483894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2589297336" sldId="2147483895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3969522986" sldId="2147483896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1822447742" sldId="2147483897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2558053752" sldId="2147483898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2989570386" sldId="2147483899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840824" sldId="2147483900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4183055718" sldId="2147483901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188335465" sldId="2147483902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3288203076" sldId="2147483903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2168133420" sldId="2147483904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898059775" sldId="2147483905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3122271287" sldId="2147483906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1608732047" sldId="2147483907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2960415911" sldId="2147483908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3428312742" sldId="2147483909"/>
          </pc:sldLayoutMkLst>
        </pc:sldLayoutChg>
        <pc:sldLayoutChg chg="del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5084248" sldId="2147483893"/>
            <pc:sldLayoutMk cId="1053693852" sldId="2147483910"/>
          </pc:sldLayoutMkLst>
        </pc:sldLayoutChg>
      </pc:sldMasterChg>
      <pc:sldMasterChg chg="add addSldLayout modSldLayout">
        <pc:chgData name="Guest User" userId="S::urn:spo:anon#8a12660d6bead990b02fc0f4e930a3572695ac883a6c1aeef6b7055a26b7451f::" providerId="AD" clId="Web-{4A92BF11-9834-73DE-AB21-DBD7F0332B40}" dt="2022-03-20T05:59:17.208" v="0"/>
        <pc:sldMasterMkLst>
          <pc:docMk/>
          <pc:sldMasterMk cId="3988462732" sldId="2147483911"/>
        </pc:sldMasterMkLst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917171014" sldId="2147483912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1438189603" sldId="2147483913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300111646" sldId="2147483914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3821732051" sldId="2147483915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1711970833" sldId="2147483916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2633960831" sldId="2147483917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1888654169" sldId="2147483918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3849551200" sldId="2147483919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1313638864" sldId="2147483920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2367764866" sldId="2147483921"/>
          </pc:sldLayoutMkLst>
        </pc:sldLayoutChg>
        <pc:sldLayoutChg chg="add mod replId">
          <pc:chgData name="Guest User" userId="S::urn:spo:anon#8a12660d6bead990b02fc0f4e930a3572695ac883a6c1aeef6b7055a26b7451f::" providerId="AD" clId="Web-{4A92BF11-9834-73DE-AB21-DBD7F0332B40}" dt="2022-03-20T05:59:17.208" v="0"/>
          <pc:sldLayoutMkLst>
            <pc:docMk/>
            <pc:sldMasterMk cId="3988462732" sldId="2147483911"/>
            <pc:sldLayoutMk cId="4231335331" sldId="2147483922"/>
          </pc:sldLayoutMkLst>
        </pc:sldLayoutChg>
      </pc:sldMasterChg>
    </pc:docChg>
  </pc:docChgLst>
  <pc:docChgLst>
    <pc:chgData name="Adil Jamal" userId="11015511-0536-4561-8025-4aba19152a29" providerId="ADAL" clId="{195FE204-82D7-DB41-B1AC-379C132271B4}"/>
    <pc:docChg chg="undo custSel addSld modSld modSection">
      <pc:chgData name="Adil Jamal" userId="11015511-0536-4561-8025-4aba19152a29" providerId="ADAL" clId="{195FE204-82D7-DB41-B1AC-379C132271B4}" dt="2022-03-20T13:49:31.105" v="157" actId="1076"/>
      <pc:docMkLst>
        <pc:docMk/>
      </pc:docMkLst>
      <pc:sldChg chg="modSp">
        <pc:chgData name="Adil Jamal" userId="11015511-0536-4561-8025-4aba19152a29" providerId="ADAL" clId="{195FE204-82D7-DB41-B1AC-379C132271B4}" dt="2022-03-20T11:13:18.970" v="4" actId="1076"/>
        <pc:sldMkLst>
          <pc:docMk/>
          <pc:sldMk cId="3463082952" sldId="256"/>
        </pc:sldMkLst>
        <pc:spChg chg="mod">
          <ac:chgData name="Adil Jamal" userId="11015511-0536-4561-8025-4aba19152a29" providerId="ADAL" clId="{195FE204-82D7-DB41-B1AC-379C132271B4}" dt="2022-03-20T11:13:18.970" v="4" actId="1076"/>
          <ac:spMkLst>
            <pc:docMk/>
            <pc:sldMk cId="3463082952" sldId="256"/>
            <ac:spMk id="2" creationId="{5A24862B-BB2A-8B40-AE98-7ABF6D3B7B21}"/>
          </ac:spMkLst>
        </pc:spChg>
      </pc:sldChg>
      <pc:sldChg chg="modSp addCm">
        <pc:chgData name="Adil Jamal" userId="11015511-0536-4561-8025-4aba19152a29" providerId="ADAL" clId="{195FE204-82D7-DB41-B1AC-379C132271B4}" dt="2022-03-20T11:13:08.340" v="2" actId="1076"/>
        <pc:sldMkLst>
          <pc:docMk/>
          <pc:sldMk cId="4269153792" sldId="290"/>
        </pc:sldMkLst>
        <pc:picChg chg="mod">
          <ac:chgData name="Adil Jamal" userId="11015511-0536-4561-8025-4aba19152a29" providerId="ADAL" clId="{195FE204-82D7-DB41-B1AC-379C132271B4}" dt="2022-03-20T11:13:08.340" v="2" actId="1076"/>
          <ac:picMkLst>
            <pc:docMk/>
            <pc:sldMk cId="4269153792" sldId="290"/>
            <ac:picMk id="6" creationId="{24531AA1-B13E-43A2-900C-84D4345B4E7E}"/>
          </ac:picMkLst>
        </pc:picChg>
      </pc:sldChg>
      <pc:sldChg chg="modSp new">
        <pc:chgData name="Adil Jamal" userId="11015511-0536-4561-8025-4aba19152a29" providerId="ADAL" clId="{195FE204-82D7-DB41-B1AC-379C132271B4}" dt="2022-03-20T13:49:31.105" v="157" actId="1076"/>
        <pc:sldMkLst>
          <pc:docMk/>
          <pc:sldMk cId="1977228070" sldId="299"/>
        </pc:sldMkLst>
        <pc:spChg chg="mod">
          <ac:chgData name="Adil Jamal" userId="11015511-0536-4561-8025-4aba19152a29" providerId="ADAL" clId="{195FE204-82D7-DB41-B1AC-379C132271B4}" dt="2022-03-20T13:43:20.631" v="13" actId="20577"/>
          <ac:spMkLst>
            <pc:docMk/>
            <pc:sldMk cId="1977228070" sldId="299"/>
            <ac:spMk id="2" creationId="{FC7FBCF6-6953-5C45-9BA1-1E6FD02B190E}"/>
          </ac:spMkLst>
        </pc:spChg>
        <pc:spChg chg="mod">
          <ac:chgData name="Adil Jamal" userId="11015511-0536-4561-8025-4aba19152a29" providerId="ADAL" clId="{195FE204-82D7-DB41-B1AC-379C132271B4}" dt="2022-03-20T13:49:31.105" v="157" actId="1076"/>
          <ac:spMkLst>
            <pc:docMk/>
            <pc:sldMk cId="1977228070" sldId="299"/>
            <ac:spMk id="3" creationId="{EE458C55-EF52-B145-B395-64DA876AD868}"/>
          </ac:spMkLst>
        </pc:spChg>
      </pc:sldChg>
    </pc:docChg>
  </pc:docChgLst>
  <pc:docChgLst>
    <pc:chgData name="Guest User" userId="S::urn:spo:anon#8a12660d6bead990b02fc0f4e930a3572695ac883a6c1aeef6b7055a26b7451f::" providerId="AD" clId="Web-{83EA1C35-CF7F-E8A3-C8CA-78A6FC1F6FA0}"/>
    <pc:docChg chg="modSld addMainMaster delMainMaster">
      <pc:chgData name="Guest User" userId="S::urn:spo:anon#8a12660d6bead990b02fc0f4e930a3572695ac883a6c1aeef6b7055a26b7451f::" providerId="AD" clId="Web-{83EA1C35-CF7F-E8A3-C8CA-78A6FC1F6FA0}" dt="2022-03-20T05:42:49.322" v="33"/>
      <pc:docMkLst>
        <pc:docMk/>
      </pc:docMkLst>
      <pc:sldChg chg="addSp delSp modSp mod setBg modClrScheme addAnim delAnim chgLayout">
        <pc:chgData name="Guest User" userId="S::urn:spo:anon#8a12660d6bead990b02fc0f4e930a3572695ac883a6c1aeef6b7055a26b7451f::" providerId="AD" clId="Web-{83EA1C35-CF7F-E8A3-C8CA-78A6FC1F6FA0}" dt="2022-03-20T05:41:48.305" v="31"/>
        <pc:sldMkLst>
          <pc:docMk/>
          <pc:sldMk cId="3463082952" sldId="256"/>
        </pc:sldMkLst>
        <pc:spChg chg="mod ord">
          <ac:chgData name="Guest User" userId="S::urn:spo:anon#8a12660d6bead990b02fc0f4e930a3572695ac883a6c1aeef6b7055a26b7451f::" providerId="AD" clId="Web-{83EA1C35-CF7F-E8A3-C8CA-78A6FC1F6FA0}" dt="2022-03-20T05:41:48.305" v="31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1:48.305" v="31"/>
          <ac:spMkLst>
            <pc:docMk/>
            <pc:sldMk cId="3463082952" sldId="256"/>
            <ac:spMk id="3" creationId="{D9F2F0D0-23EC-004E-BA85-9B8EC82CAF25}"/>
          </ac:spMkLst>
        </pc:spChg>
        <pc:spChg chg="del">
          <ac:chgData name="Guest User" userId="S::urn:spo:anon#8a12660d6bead990b02fc0f4e930a3572695ac883a6c1aeef6b7055a26b7451f::" providerId="AD" clId="Web-{83EA1C35-CF7F-E8A3-C8CA-78A6FC1F6FA0}" dt="2022-03-20T05:40:43.553" v="4"/>
          <ac:spMkLst>
            <pc:docMk/>
            <pc:sldMk cId="3463082952" sldId="256"/>
            <ac:spMk id="4" creationId="{3490DE59-E5A2-44B4-9191-1554A1452809}"/>
          </ac:spMkLst>
        </pc:spChg>
        <pc:spChg chg="del">
          <ac:chgData name="Guest User" userId="S::urn:spo:anon#8a12660d6bead990b02fc0f4e930a3572695ac883a6c1aeef6b7055a26b7451f::" providerId="AD" clId="Web-{83EA1C35-CF7F-E8A3-C8CA-78A6FC1F6FA0}" dt="2022-03-20T05:40:27.678" v="3"/>
          <ac:spMkLst>
            <pc:docMk/>
            <pc:sldMk cId="3463082952" sldId="256"/>
            <ac:spMk id="5" creationId="{EEAF4358-C4B4-4F42-AE88-A353254DDFD6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01.788" v="10"/>
          <ac:spMkLst>
            <pc:docMk/>
            <pc:sldMk cId="3463082952" sldId="256"/>
            <ac:spMk id="8" creationId="{9A672405-5F81-4E97-B4FC-E7F2CC16FE7B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11.085" v="12"/>
          <ac:spMkLst>
            <pc:docMk/>
            <pc:sldMk cId="3463082952" sldId="256"/>
            <ac:spMk id="12" creationId="{BCA2EB72-13DC-4DC6-B461-3B036C55B925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19.413" v="14"/>
          <ac:spMkLst>
            <pc:docMk/>
            <pc:sldMk cId="3463082952" sldId="256"/>
            <ac:spMk id="15" creationId="{CAAB0C47-03D3-4EC5-9300-FE0F7101422B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19.413" v="14"/>
          <ac:spMkLst>
            <pc:docMk/>
            <pc:sldMk cId="3463082952" sldId="256"/>
            <ac:spMk id="16" creationId="{8EC4BECB-3915-428C-B97E-9B2A95053DBE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22.320" v="20"/>
          <ac:spMkLst>
            <pc:docMk/>
            <pc:sldMk cId="3463082952" sldId="256"/>
            <ac:spMk id="19" creationId="{9A672405-5F81-4E97-B4FC-E7F2CC16FE7B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34.492" v="26"/>
          <ac:spMkLst>
            <pc:docMk/>
            <pc:sldMk cId="3463082952" sldId="256"/>
            <ac:spMk id="22" creationId="{8D62164E-4528-40DB-BC26-D6DDE216A059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34.492" v="26"/>
          <ac:spMkLst>
            <pc:docMk/>
            <pc:sldMk cId="3463082952" sldId="256"/>
            <ac:spMk id="23" creationId="{F30007FA-C6A2-43A0-8045-7016AEF81713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38.211" v="28"/>
          <ac:spMkLst>
            <pc:docMk/>
            <pc:sldMk cId="3463082952" sldId="256"/>
            <ac:spMk id="25" creationId="{CAAB0C47-03D3-4EC5-9300-FE0F7101422B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38.211" v="28"/>
          <ac:spMkLst>
            <pc:docMk/>
            <pc:sldMk cId="3463082952" sldId="256"/>
            <ac:spMk id="26" creationId="{8EC4BECB-3915-428C-B97E-9B2A95053DBE}"/>
          </ac:spMkLst>
        </pc:spChg>
        <pc:spChg chg="add del">
          <ac:chgData name="Guest User" userId="S::urn:spo:anon#8a12660d6bead990b02fc0f4e930a3572695ac883a6c1aeef6b7055a26b7451f::" providerId="AD" clId="Web-{83EA1C35-CF7F-E8A3-C8CA-78A6FC1F6FA0}" dt="2022-03-20T05:41:48.227" v="30"/>
          <ac:spMkLst>
            <pc:docMk/>
            <pc:sldMk cId="3463082952" sldId="256"/>
            <ac:spMk id="29" creationId="{BCA2EB72-13DC-4DC6-B461-3B036C55B925}"/>
          </ac:spMkLst>
        </pc:spChg>
        <pc:spChg chg="add">
          <ac:chgData name="Guest User" userId="S::urn:spo:anon#8a12660d6bead990b02fc0f4e930a3572695ac883a6c1aeef6b7055a26b7451f::" providerId="AD" clId="Web-{83EA1C35-CF7F-E8A3-C8CA-78A6FC1F6FA0}" dt="2022-03-20T05:41:48.305" v="31"/>
          <ac:spMkLst>
            <pc:docMk/>
            <pc:sldMk cId="3463082952" sldId="256"/>
            <ac:spMk id="32" creationId="{CAAB0C47-03D3-4EC5-9300-FE0F7101422B}"/>
          </ac:spMkLst>
        </pc:spChg>
        <pc:spChg chg="add">
          <ac:chgData name="Guest User" userId="S::urn:spo:anon#8a12660d6bead990b02fc0f4e930a3572695ac883a6c1aeef6b7055a26b7451f::" providerId="AD" clId="Web-{83EA1C35-CF7F-E8A3-C8CA-78A6FC1F6FA0}" dt="2022-03-20T05:41:48.305" v="31"/>
          <ac:spMkLst>
            <pc:docMk/>
            <pc:sldMk cId="3463082952" sldId="256"/>
            <ac:spMk id="33" creationId="{8EC4BECB-3915-428C-B97E-9B2A95053DBE}"/>
          </ac:spMkLst>
        </pc:spChg>
        <pc:cxnChg chg="add del">
          <ac:chgData name="Guest User" userId="S::urn:spo:anon#8a12660d6bead990b02fc0f4e930a3572695ac883a6c1aeef6b7055a26b7451f::" providerId="AD" clId="Web-{83EA1C35-CF7F-E8A3-C8CA-78A6FC1F6FA0}" dt="2022-03-20T05:41:01.788" v="10"/>
          <ac:cxnSpMkLst>
            <pc:docMk/>
            <pc:sldMk cId="3463082952" sldId="256"/>
            <ac:cxnSpMk id="10" creationId="{FC86C303-74D6-4DF3-9113-E0A374D7166D}"/>
          </ac:cxnSpMkLst>
        </pc:cxnChg>
        <pc:cxnChg chg="add del">
          <ac:chgData name="Guest User" userId="S::urn:spo:anon#8a12660d6bead990b02fc0f4e930a3572695ac883a6c1aeef6b7055a26b7451f::" providerId="AD" clId="Web-{83EA1C35-CF7F-E8A3-C8CA-78A6FC1F6FA0}" dt="2022-03-20T05:41:11.085" v="12"/>
          <ac:cxnSpMkLst>
            <pc:docMk/>
            <pc:sldMk cId="3463082952" sldId="256"/>
            <ac:cxnSpMk id="13" creationId="{C8F75BF3-096E-451E-A222-96A7F0946814}"/>
          </ac:cxnSpMkLst>
        </pc:cxnChg>
        <pc:cxnChg chg="add del">
          <ac:chgData name="Guest User" userId="S::urn:spo:anon#8a12660d6bead990b02fc0f4e930a3572695ac883a6c1aeef6b7055a26b7451f::" providerId="AD" clId="Web-{83EA1C35-CF7F-E8A3-C8CA-78A6FC1F6FA0}" dt="2022-03-20T05:41:19.413" v="14"/>
          <ac:cxnSpMkLst>
            <pc:docMk/>
            <pc:sldMk cId="3463082952" sldId="256"/>
            <ac:cxnSpMk id="17" creationId="{62FE8E50-044C-4BD7-A1B4-BC8AF7CDCF76}"/>
          </ac:cxnSpMkLst>
        </pc:cxnChg>
        <pc:cxnChg chg="add del">
          <ac:chgData name="Guest User" userId="S::urn:spo:anon#8a12660d6bead990b02fc0f4e930a3572695ac883a6c1aeef6b7055a26b7451f::" providerId="AD" clId="Web-{83EA1C35-CF7F-E8A3-C8CA-78A6FC1F6FA0}" dt="2022-03-20T05:41:22.320" v="20"/>
          <ac:cxnSpMkLst>
            <pc:docMk/>
            <pc:sldMk cId="3463082952" sldId="256"/>
            <ac:cxnSpMk id="20" creationId="{FC86C303-74D6-4DF3-9113-E0A374D7166D}"/>
          </ac:cxnSpMkLst>
        </pc:cxnChg>
        <pc:cxnChg chg="add del">
          <ac:chgData name="Guest User" userId="S::urn:spo:anon#8a12660d6bead990b02fc0f4e930a3572695ac883a6c1aeef6b7055a26b7451f::" providerId="AD" clId="Web-{83EA1C35-CF7F-E8A3-C8CA-78A6FC1F6FA0}" dt="2022-03-20T05:41:38.211" v="28"/>
          <ac:cxnSpMkLst>
            <pc:docMk/>
            <pc:sldMk cId="3463082952" sldId="256"/>
            <ac:cxnSpMk id="27" creationId="{62FE8E50-044C-4BD7-A1B4-BC8AF7CDCF76}"/>
          </ac:cxnSpMkLst>
        </pc:cxnChg>
        <pc:cxnChg chg="add del">
          <ac:chgData name="Guest User" userId="S::urn:spo:anon#8a12660d6bead990b02fc0f4e930a3572695ac883a6c1aeef6b7055a26b7451f::" providerId="AD" clId="Web-{83EA1C35-CF7F-E8A3-C8CA-78A6FC1F6FA0}" dt="2022-03-20T05:41:48.227" v="30"/>
          <ac:cxnSpMkLst>
            <pc:docMk/>
            <pc:sldMk cId="3463082952" sldId="256"/>
            <ac:cxnSpMk id="30" creationId="{C8F75BF3-096E-451E-A222-96A7F0946814}"/>
          </ac:cxnSpMkLst>
        </pc:cxnChg>
        <pc:cxnChg chg="add">
          <ac:chgData name="Guest User" userId="S::urn:spo:anon#8a12660d6bead990b02fc0f4e930a3572695ac883a6c1aeef6b7055a26b7451f::" providerId="AD" clId="Web-{83EA1C35-CF7F-E8A3-C8CA-78A6FC1F6FA0}" dt="2022-03-20T05:41:48.305" v="31"/>
          <ac:cxnSpMkLst>
            <pc:docMk/>
            <pc:sldMk cId="3463082952" sldId="256"/>
            <ac:cxnSpMk id="34" creationId="{62FE8E50-044C-4BD7-A1B4-BC8AF7CDCF76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3496003189" sldId="258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3496003189" sldId="258"/>
            <ac:spMk id="2" creationId="{46684018-C186-404A-A91C-073C31CAC5A6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2654814949" sldId="262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2654814949" sldId="262"/>
            <ac:spMk id="2" creationId="{B87092F6-73BF-4E45-9022-5EEA2267A1BA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2654814949" sldId="262"/>
            <ac:spMk id="3" creationId="{5123942F-D95F-4E50-8785-1E33C6B04466}"/>
          </ac:spMkLst>
        </pc:spChg>
      </pc:sldChg>
      <pc:sldChg chg="addSp modSp mod modTransition setBg modClrScheme chgLayout">
        <pc:chgData name="Guest User" userId="S::urn:spo:anon#8a12660d6bead990b02fc0f4e930a3572695ac883a6c1aeef6b7055a26b7451f::" providerId="AD" clId="Web-{83EA1C35-CF7F-E8A3-C8CA-78A6FC1F6FA0}" dt="2022-03-20T05:42:49.322" v="33"/>
        <pc:sldMkLst>
          <pc:docMk/>
          <pc:sldMk cId="3139531027" sldId="263"/>
        </pc:sldMkLst>
        <pc:spChg chg="mod ord">
          <ac:chgData name="Guest User" userId="S::urn:spo:anon#8a12660d6bead990b02fc0f4e930a3572695ac883a6c1aeef6b7055a26b7451f::" providerId="AD" clId="Web-{83EA1C35-CF7F-E8A3-C8CA-78A6FC1F6FA0}" dt="2022-03-20T05:42:15.727" v="32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2:15.727" v="32"/>
          <ac:spMkLst>
            <pc:docMk/>
            <pc:sldMk cId="3139531027" sldId="263"/>
            <ac:spMk id="3" creationId="{706117CD-C068-45DF-9AB5-0B3709CA8F61}"/>
          </ac:spMkLst>
        </pc:spChg>
        <pc:spChg chg="add">
          <ac:chgData name="Guest User" userId="S::urn:spo:anon#8a12660d6bead990b02fc0f4e930a3572695ac883a6c1aeef6b7055a26b7451f::" providerId="AD" clId="Web-{83EA1C35-CF7F-E8A3-C8CA-78A6FC1F6FA0}" dt="2022-03-20T05:42:15.727" v="32"/>
          <ac:spMkLst>
            <pc:docMk/>
            <pc:sldMk cId="3139531027" sldId="263"/>
            <ac:spMk id="8" creationId="{375136A9-49F9-4DA0-A741-F065B0FA091D}"/>
          </ac:spMkLst>
        </pc:spChg>
        <pc:spChg chg="add">
          <ac:chgData name="Guest User" userId="S::urn:spo:anon#8a12660d6bead990b02fc0f4e930a3572695ac883a6c1aeef6b7055a26b7451f::" providerId="AD" clId="Web-{83EA1C35-CF7F-E8A3-C8CA-78A6FC1F6FA0}" dt="2022-03-20T05:42:15.727" v="32"/>
          <ac:spMkLst>
            <pc:docMk/>
            <pc:sldMk cId="3139531027" sldId="263"/>
            <ac:spMk id="10" creationId="{B912F6C7-0423-4B6F-AECE-710C848918FD}"/>
          </ac:spMkLst>
        </pc:spChg>
        <pc:cxnChg chg="add">
          <ac:chgData name="Guest User" userId="S::urn:spo:anon#8a12660d6bead990b02fc0f4e930a3572695ac883a6c1aeef6b7055a26b7451f::" providerId="AD" clId="Web-{83EA1C35-CF7F-E8A3-C8CA-78A6FC1F6FA0}" dt="2022-03-20T05:42:15.727" v="32"/>
          <ac:cxnSpMkLst>
            <pc:docMk/>
            <pc:sldMk cId="3139531027" sldId="263"/>
            <ac:cxnSpMk id="12" creationId="{A7208205-03EE-4EC8-9C34-59270C1880D8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510206199" sldId="264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510206199" sldId="264"/>
            <ac:spMk id="2" creationId="{881F6826-8092-461E-8BB5-42AB21106521}"/>
          </ac:spMkLst>
        </pc:sp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510206199" sldId="264"/>
            <ac:picMk id="4" creationId="{17C1F0FC-1F68-4067-8640-82120C40208A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2771761557" sldId="265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2771761557" sldId="265"/>
            <ac:spMk id="2" creationId="{0F7249B8-F6EE-45B0-B11C-10D4B3506C8D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111159654" sldId="268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3241325599" sldId="272"/>
        </pc:sldMkLst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99001843" sldId="273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99001843" sldId="273"/>
            <ac:spMk id="5" creationId="{427C0870-7EE7-473C-AC5F-096720C4E224}"/>
          </ac:spMkLst>
        </pc:sp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99001843" sldId="273"/>
            <ac:picMk id="10" creationId="{48320449-A968-4DC8-8F65-D69CE421E8A2}"/>
          </ac:picMkLst>
        </pc:picChg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4169389499" sldId="274"/>
        </pc:sldMkLst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3120760035" sldId="275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3120760035" sldId="275"/>
            <ac:picMk id="10" creationId="{FFB3C84C-4D41-4576-BAA9-E89FBB6B011C}"/>
          </ac:picMkLst>
        </pc:picChg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2341240720" sldId="276"/>
        </pc:sldMkLst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61461737" sldId="277"/>
        </pc:sldMkLst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416306729" sldId="280"/>
        </pc:sldMkLst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0" sldId="283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0" sldId="283"/>
            <ac:spMk id="2" creationId="{00000000-0000-0000-0000-000000000000}"/>
          </ac:spMkLst>
        </pc:spChg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61461737" sldId="284"/>
        </pc:sldMkLst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468251768" sldId="285"/>
        </pc:sldMkLst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45299083" sldId="286"/>
        </pc:sldMkLst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413741781" sldId="287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3094422629" sldId="288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88639886" sldId="289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Guest User" userId="S::urn:spo:anon#8a12660d6bead990b02fc0f4e930a3572695ac883a6c1aeef6b7055a26b7451f::" providerId="AD" clId="Web-{83EA1C35-CF7F-E8A3-C8CA-78A6FC1F6FA0}" dt="2022-03-20T05:40:13.537" v="2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4269153792" sldId="290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280695601" sldId="291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1078122293" sldId="292"/>
        </pc:sldMkLst>
        <pc:spChg chg="mod ord">
          <ac:chgData name="Guest User" userId="S::urn:spo:anon#8a12660d6bead990b02fc0f4e930a3572695ac883a6c1aeef6b7055a26b7451f::" providerId="AD" clId="Web-{83EA1C35-CF7F-E8A3-C8CA-78A6FC1F6FA0}" dt="2022-03-20T05:40:13.537" v="2"/>
          <ac:spMkLst>
            <pc:docMk/>
            <pc:sldMk cId="1078122293" sldId="292"/>
            <ac:spMk id="12" creationId="{49692786-5409-4DDA-ADBC-A185FCAD0D00}"/>
          </ac:spMkLst>
        </pc:spChg>
      </pc:sldChg>
      <pc:sldChg chg="mod modClrScheme chgLayout">
        <pc:chgData name="Guest User" userId="S::urn:spo:anon#8a12660d6bead990b02fc0f4e930a3572695ac883a6c1aeef6b7055a26b7451f::" providerId="AD" clId="Web-{83EA1C35-CF7F-E8A3-C8CA-78A6FC1F6FA0}" dt="2022-03-20T05:40:13.537" v="2"/>
        <pc:sldMkLst>
          <pc:docMk/>
          <pc:sldMk cId="2349768150" sldId="293"/>
        </pc:sldMkLst>
      </pc:sldChg>
      <pc:sldMasterChg chg="del delSldLayout">
        <pc:chgData name="Guest User" userId="S::urn:spo:anon#8a12660d6bead990b02fc0f4e930a3572695ac883a6c1aeef6b7055a26b7451f::" providerId="AD" clId="Web-{83EA1C35-CF7F-E8A3-C8CA-78A6FC1F6FA0}" dt="2022-03-20T05:39:21.286" v="0"/>
        <pc:sldMasterMkLst>
          <pc:docMk/>
          <pc:sldMasterMk cId="1589114903" sldId="2147483845"/>
        </pc:sldMasterMkLst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07883247" sldId="2147483846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2718417894" sldId="2147483847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129199795" sldId="2147483848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33720017" sldId="2147483849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433454269" sldId="2147483850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030920539" sldId="2147483851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413902192" sldId="2147483852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181212207" sldId="2147483853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3247469715" sldId="2147483854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352810636" sldId="2147483855"/>
          </pc:sldLayoutMkLst>
        </pc:sldLayoutChg>
        <pc:sldLayoutChg chg="del">
          <pc:chgData name="Guest User" userId="S::urn:spo:anon#8a12660d6bead990b02fc0f4e930a3572695ac883a6c1aeef6b7055a26b7451f::" providerId="AD" clId="Web-{83EA1C35-CF7F-E8A3-C8CA-78A6FC1F6FA0}" dt="2022-03-20T05:39:21.286" v="0"/>
          <pc:sldLayoutMkLst>
            <pc:docMk/>
            <pc:sldMasterMk cId="1589114903" sldId="2147483845"/>
            <pc:sldLayoutMk cId="1595411567" sldId="2147483856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83EA1C35-CF7F-E8A3-C8CA-78A6FC1F6FA0}" dt="2022-03-20T05:39:52.599" v="1"/>
        <pc:sldMasterMkLst>
          <pc:docMk/>
          <pc:sldMasterMk cId="1473222342" sldId="2147483857"/>
        </pc:sldMasterMkLst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1292500162" sldId="2147483858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53434024" sldId="2147483859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3625730638" sldId="2147483860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770953194" sldId="2147483861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1196309050" sldId="2147483862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981366616" sldId="2147483863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721112578" sldId="2147483864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1573769322" sldId="2147483865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168455248" sldId="2147483866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555461571" sldId="2147483867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381941425" sldId="2147483868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301924205" sldId="2147483869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385440823" sldId="2147483870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775806942" sldId="2147483871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1151882800" sldId="2147483872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993586156" sldId="2147483873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39:52.599" v="1"/>
          <pc:sldLayoutMkLst>
            <pc:docMk/>
            <pc:sldMasterMk cId="1473222342" sldId="2147483857"/>
            <pc:sldLayoutMk cId="241474253" sldId="2147483874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83EA1C35-CF7F-E8A3-C8CA-78A6FC1F6FA0}" dt="2022-03-20T05:40:13.537" v="2"/>
        <pc:sldMasterMkLst>
          <pc:docMk/>
          <pc:sldMasterMk cId="2567524194" sldId="2147483875"/>
        </pc:sldMasterMkLst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528899058" sldId="2147483876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1137193996" sldId="2147483877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2552651570" sldId="2147483878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818102080" sldId="2147483879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2802419578" sldId="2147483880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130977877" sldId="2147483881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3494952" sldId="2147483882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1544208" sldId="2147483883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1303453623" sldId="2147483884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714063655" sldId="2147483885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160915636" sldId="2147483886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178709133" sldId="2147483887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1957228114" sldId="2147483888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014282731" sldId="2147483889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3178728799" sldId="2147483890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1023944932" sldId="2147483891"/>
          </pc:sldLayoutMkLst>
        </pc:sldLayoutChg>
        <pc:sldLayoutChg chg="add del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2567524194" sldId="2147483875"/>
            <pc:sldLayoutMk cId="546885203" sldId="2147483892"/>
          </pc:sldLayoutMkLst>
        </pc:sldLayoutChg>
      </pc:sldMasterChg>
      <pc:sldMasterChg chg="add addSldLayout modSldLayout">
        <pc:chgData name="Guest User" userId="S::urn:spo:anon#8a12660d6bead990b02fc0f4e930a3572695ac883a6c1aeef6b7055a26b7451f::" providerId="AD" clId="Web-{83EA1C35-CF7F-E8A3-C8CA-78A6FC1F6FA0}" dt="2022-03-20T05:40:13.537" v="2"/>
        <pc:sldMasterMkLst>
          <pc:docMk/>
          <pc:sldMasterMk cId="35084248" sldId="2147483893"/>
        </pc:sldMasterMkLst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523099591" sldId="2147483894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2589297336" sldId="2147483895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3969522986" sldId="2147483896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1822447742" sldId="2147483897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2558053752" sldId="2147483898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2989570386" sldId="2147483899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840824" sldId="2147483900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4183055718" sldId="2147483901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188335465" sldId="2147483902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3288203076" sldId="2147483903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2168133420" sldId="2147483904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898059775" sldId="2147483905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3122271287" sldId="2147483906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1608732047" sldId="2147483907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2960415911" sldId="2147483908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3428312742" sldId="2147483909"/>
          </pc:sldLayoutMkLst>
        </pc:sldLayoutChg>
        <pc:sldLayoutChg chg="add mod replId">
          <pc:chgData name="Guest User" userId="S::urn:spo:anon#8a12660d6bead990b02fc0f4e930a3572695ac883a6c1aeef6b7055a26b7451f::" providerId="AD" clId="Web-{83EA1C35-CF7F-E8A3-C8CA-78A6FC1F6FA0}" dt="2022-03-20T05:40:13.537" v="2"/>
          <pc:sldLayoutMkLst>
            <pc:docMk/>
            <pc:sldMasterMk cId="35084248" sldId="2147483893"/>
            <pc:sldLayoutMk cId="1053693852" sldId="2147483910"/>
          </pc:sldLayoutMkLst>
        </pc:sldLayoutChg>
      </pc:sldMasterChg>
    </pc:docChg>
  </pc:docChgLst>
  <pc:docChgLst>
    <pc:chgData name="Guest User" userId="S::urn:spo:anon#8a12660d6bead990b02fc0f4e930a3572695ac883a6c1aeef6b7055a26b7451f::" providerId="AD" clId="Web-{00EEA414-C580-4658-A1AC-12024B79A478}"/>
    <pc:docChg chg="modSld">
      <pc:chgData name="Guest User" userId="S::urn:spo:anon#8a12660d6bead990b02fc0f4e930a3572695ac883a6c1aeef6b7055a26b7451f::" providerId="AD" clId="Web-{00EEA414-C580-4658-A1AC-12024B79A478}" dt="2022-03-19T16:02:34.562" v="1" actId="20577"/>
      <pc:docMkLst>
        <pc:docMk/>
      </pc:docMkLst>
      <pc:sldChg chg="modSp">
        <pc:chgData name="Guest User" userId="S::urn:spo:anon#8a12660d6bead990b02fc0f4e930a3572695ac883a6c1aeef6b7055a26b7451f::" providerId="AD" clId="Web-{00EEA414-C580-4658-A1AC-12024B79A478}" dt="2022-03-19T16:02:34.562" v="1" actId="20577"/>
        <pc:sldMkLst>
          <pc:docMk/>
          <pc:sldMk cId="3139531027" sldId="263"/>
        </pc:sldMkLst>
        <pc:spChg chg="mod">
          <ac:chgData name="Guest User" userId="S::urn:spo:anon#8a12660d6bead990b02fc0f4e930a3572695ac883a6c1aeef6b7055a26b7451f::" providerId="AD" clId="Web-{00EEA414-C580-4658-A1AC-12024B79A478}" dt="2022-03-19T16:02:34.562" v="1" actId="20577"/>
          <ac:spMkLst>
            <pc:docMk/>
            <pc:sldMk cId="3139531027" sldId="263"/>
            <ac:spMk id="3" creationId="{706117CD-C068-45DF-9AB5-0B3709CA8F61}"/>
          </ac:spMkLst>
        </pc:spChg>
      </pc:sldChg>
    </pc:docChg>
  </pc:docChgLst>
  <pc:docChgLst>
    <pc:chgData name="Guest User" userId="S::urn:spo:anon#8a12660d6bead990b02fc0f4e930a3572695ac883a6c1aeef6b7055a26b7451f::" providerId="AD" clId="Web-{E9A08BBA-4AF9-4BB2-5EC9-D7978FFFD908}"/>
    <pc:docChg chg="modSld addMainMaster delMainMaster modMainMaster">
      <pc:chgData name="Guest User" userId="S::urn:spo:anon#8a12660d6bead990b02fc0f4e930a3572695ac883a6c1aeef6b7055a26b7451f::" providerId="AD" clId="Web-{E9A08BBA-4AF9-4BB2-5EC9-D7978FFFD908}" dt="2022-03-20T05:49:15.623" v="14"/>
      <pc:docMkLst>
        <pc:docMk/>
      </pc:docMkLst>
      <pc:sldChg chg="addSp delSp modSp mod modClrScheme delDesignElem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463082952" sldId="256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63082952" sldId="256"/>
            <ac:spMk id="3" creationId="{D9F2F0D0-23EC-004E-BA85-9B8EC82CAF25}"/>
          </ac:spMkLst>
        </pc:spChg>
        <pc:spChg chg="add del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63082952" sldId="256"/>
            <ac:spMk id="32" creationId="{CAAB0C47-03D3-4EC5-9300-FE0F7101422B}"/>
          </ac:spMkLst>
        </pc:spChg>
        <pc:spChg chg="add del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63082952" sldId="256"/>
            <ac:spMk id="33" creationId="{8EC4BECB-3915-428C-B97E-9B2A95053DBE}"/>
          </ac:spMkLst>
        </pc:spChg>
        <pc:cxnChg chg="add del">
          <ac:chgData name="Guest User" userId="S::urn:spo:anon#8a12660d6bead990b02fc0f4e930a3572695ac883a6c1aeef6b7055a26b7451f::" providerId="AD" clId="Web-{E9A08BBA-4AF9-4BB2-5EC9-D7978FFFD908}" dt="2022-03-20T05:47:44.355" v="6"/>
          <ac:cxnSpMkLst>
            <pc:docMk/>
            <pc:sldMk cId="3463082952" sldId="256"/>
            <ac:cxnSpMk id="34" creationId="{62FE8E50-044C-4BD7-A1B4-BC8AF7CDCF76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496003189" sldId="258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96003189" sldId="258"/>
            <ac:spMk id="2" creationId="{46684018-C186-404A-A91C-073C31CAC5A6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2654814949" sldId="262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2654814949" sldId="262"/>
            <ac:spMk id="2" creationId="{B87092F6-73BF-4E45-9022-5EEA2267A1BA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2654814949" sldId="262"/>
            <ac:spMk id="3" creationId="{5123942F-D95F-4E50-8785-1E33C6B04466}"/>
          </ac:spMkLst>
        </pc:spChg>
      </pc:sldChg>
      <pc:sldChg chg="addSp delSp modSp mod modTransition modClrScheme delDesignElem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139531027" sldId="263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139531027" sldId="263"/>
            <ac:spMk id="3" creationId="{706117CD-C068-45DF-9AB5-0B3709CA8F61}"/>
          </ac:spMkLst>
        </pc:spChg>
        <pc:spChg chg="add del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139531027" sldId="263"/>
            <ac:spMk id="8" creationId="{375136A9-49F9-4DA0-A741-F065B0FA091D}"/>
          </ac:spMkLst>
        </pc:spChg>
        <pc:spChg chg="add del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139531027" sldId="263"/>
            <ac:spMk id="10" creationId="{B912F6C7-0423-4B6F-AECE-710C848918FD}"/>
          </ac:spMkLst>
        </pc:spChg>
        <pc:cxnChg chg="add del">
          <ac:chgData name="Guest User" userId="S::urn:spo:anon#8a12660d6bead990b02fc0f4e930a3572695ac883a6c1aeef6b7055a26b7451f::" providerId="AD" clId="Web-{E9A08BBA-4AF9-4BB2-5EC9-D7978FFFD908}" dt="2022-03-20T05:47:44.355" v="6"/>
          <ac:cxnSpMkLst>
            <pc:docMk/>
            <pc:sldMk cId="3139531027" sldId="263"/>
            <ac:cxnSpMk id="12" creationId="{A7208205-03EE-4EC8-9C34-59270C1880D8}"/>
          </ac:cxnSpMkLst>
        </pc:cxn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510206199" sldId="264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510206199" sldId="264"/>
            <ac:spMk id="2" creationId="{881F6826-8092-461E-8BB5-42AB21106521}"/>
          </ac:spMkLst>
        </pc:sp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510206199" sldId="264"/>
            <ac:picMk id="4" creationId="{17C1F0FC-1F68-4067-8640-82120C40208A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2771761557" sldId="265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2771761557" sldId="265"/>
            <ac:spMk id="2" creationId="{0F7249B8-F6EE-45B0-B11C-10D4B3506C8D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111159654" sldId="268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241325599" sldId="272"/>
        </pc:sldMkLst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99001843" sldId="273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99001843" sldId="273"/>
            <ac:spMk id="5" creationId="{427C0870-7EE7-473C-AC5F-096720C4E224}"/>
          </ac:spMkLst>
        </pc:sp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99001843" sldId="273"/>
            <ac:picMk id="10" creationId="{48320449-A968-4DC8-8F65-D69CE421E8A2}"/>
          </ac:picMkLst>
        </pc:picChg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4169389499" sldId="274"/>
        </pc:sldMkLst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120760035" sldId="275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3120760035" sldId="275"/>
            <ac:picMk id="10" creationId="{FFB3C84C-4D41-4576-BAA9-E89FBB6B011C}"/>
          </ac:picMkLst>
        </pc:picChg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2341240720" sldId="276"/>
        </pc:sldMkLst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61461737" sldId="277"/>
        </pc:sldMkLst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416306729" sldId="280"/>
        </pc:sldMkLst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0" sldId="283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0" sldId="283"/>
            <ac:spMk id="2" creationId="{00000000-0000-0000-0000-000000000000}"/>
          </ac:spMkLst>
        </pc:spChg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61461737" sldId="284"/>
        </pc:sldMkLst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468251768" sldId="285"/>
        </pc:sldMkLst>
      </pc:sldChg>
      <pc:sldChg chg="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45299083" sldId="286"/>
        </pc:sldMkLst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413741781" sldId="287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3094422629" sldId="288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88639886" sldId="289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Guest User" userId="S::urn:spo:anon#8a12660d6bead990b02fc0f4e930a3572695ac883a6c1aeef6b7055a26b7451f::" providerId="AD" clId="Web-{E9A08BBA-4AF9-4BB2-5EC9-D7978FFFD908}" dt="2022-03-20T05:47:44.355" v="6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4269153792" sldId="290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280695601" sldId="291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E9A08BBA-4AF9-4BB2-5EC9-D7978FFFD908}" dt="2022-03-20T05:49:13.092" v="13"/>
        <pc:sldMkLst>
          <pc:docMk/>
          <pc:sldMk cId="1078122293" sldId="292"/>
        </pc:sldMkLst>
        <pc:spChg chg="mod ord">
          <ac:chgData name="Guest User" userId="S::urn:spo:anon#8a12660d6bead990b02fc0f4e930a3572695ac883a6c1aeef6b7055a26b7451f::" providerId="AD" clId="Web-{E9A08BBA-4AF9-4BB2-5EC9-D7978FFFD908}" dt="2022-03-20T05:47:44.355" v="6"/>
          <ac:spMkLst>
            <pc:docMk/>
            <pc:sldMk cId="1078122293" sldId="292"/>
            <ac:spMk id="12" creationId="{49692786-5409-4DDA-ADBC-A185FCAD0D00}"/>
          </ac:spMkLst>
        </pc:spChg>
      </pc:sldChg>
      <pc:sldChg chg="mod setBg modClrScheme chgLayout">
        <pc:chgData name="Guest User" userId="S::urn:spo:anon#8a12660d6bead990b02fc0f4e930a3572695ac883a6c1aeef6b7055a26b7451f::" providerId="AD" clId="Web-{E9A08BBA-4AF9-4BB2-5EC9-D7978FFFD908}" dt="2022-03-20T05:49:15.623" v="14"/>
        <pc:sldMkLst>
          <pc:docMk/>
          <pc:sldMk cId="2349768150" sldId="293"/>
        </pc:sldMkLst>
      </pc:sldChg>
      <pc:sldMasterChg chg="add del mod setBg addSldLayout delSldLayout modSldLayout">
        <pc:chgData name="Guest User" userId="S::urn:spo:anon#8a12660d6bead990b02fc0f4e930a3572695ac883a6c1aeef6b7055a26b7451f::" providerId="AD" clId="Web-{E9A08BBA-4AF9-4BB2-5EC9-D7978FFFD908}" dt="2022-03-20T05:49:13.092" v="13"/>
        <pc:sldMasterMkLst>
          <pc:docMk/>
          <pc:sldMasterMk cId="35084248" sldId="2147483893"/>
        </pc:sldMasterMkLst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523099591" sldId="2147483894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2589297336" sldId="2147483895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3969522986" sldId="2147483896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1822447742" sldId="2147483897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2558053752" sldId="2147483898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2989570386" sldId="2147483899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840824" sldId="2147483900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4183055718" sldId="2147483901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188335465" sldId="2147483902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3288203076" sldId="2147483903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2168133420" sldId="2147483904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898059775" sldId="2147483905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3122271287" sldId="2147483906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1608732047" sldId="2147483907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2960415911" sldId="2147483908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3428312742" sldId="2147483909"/>
          </pc:sldLayoutMkLst>
        </pc:sldLayoutChg>
        <pc:sldLayoutChg chg="add del mod">
          <pc:chgData name="Guest User" userId="S::urn:spo:anon#8a12660d6bead990b02fc0f4e930a3572695ac883a6c1aeef6b7055a26b7451f::" providerId="AD" clId="Web-{E9A08BBA-4AF9-4BB2-5EC9-D7978FFFD908}" dt="2022-03-20T05:49:13.092" v="13"/>
          <pc:sldLayoutMkLst>
            <pc:docMk/>
            <pc:sldMasterMk cId="35084248" sldId="2147483893"/>
            <pc:sldLayoutMk cId="1053693852" sldId="2147483910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E9A08BBA-4AF9-4BB2-5EC9-D7978FFFD908}" dt="2022-03-20T05:47:44.355" v="6"/>
        <pc:sldMasterMkLst>
          <pc:docMk/>
          <pc:sldMasterMk cId="1766035800" sldId="2147483911"/>
        </pc:sldMasterMkLst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1147706554" sldId="2147483912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2592443559" sldId="2147483913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3405989415" sldId="2147483914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4264323726" sldId="2147483915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2869880954" sldId="2147483916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2036446945" sldId="2147483917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394156085" sldId="2147483918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2529995631" sldId="2147483919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1905678048" sldId="2147483920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3774785288" sldId="2147483921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4.355" v="6"/>
          <pc:sldLayoutMkLst>
            <pc:docMk/>
            <pc:sldMasterMk cId="1766035800" sldId="2147483911"/>
            <pc:sldLayoutMk cId="821366092" sldId="2147483922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E9A08BBA-4AF9-4BB2-5EC9-D7978FFFD908}" dt="2022-03-20T05:47:40.370" v="5"/>
        <pc:sldMasterMkLst>
          <pc:docMk/>
          <pc:sldMasterMk cId="1519745279" sldId="2147483923"/>
        </pc:sldMasterMkLst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2528961400" sldId="2147483924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2079424135" sldId="2147483925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838940373" sldId="2147483926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1195247775" sldId="2147483927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989742919" sldId="2147483928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445217700" sldId="2147483929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1127387255" sldId="2147483930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3889803902" sldId="2147483931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524493305" sldId="2147483932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3126133713" sldId="2147483933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4135513858" sldId="2147483934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392278139" sldId="2147483935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680326901" sldId="2147483936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1864950280" sldId="2147483937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693195198" sldId="2147483938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2316747862" sldId="2147483939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40.370" v="5"/>
          <pc:sldLayoutMkLst>
            <pc:docMk/>
            <pc:sldMasterMk cId="1519745279" sldId="2147483923"/>
            <pc:sldLayoutMk cId="318850664" sldId="2147483940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E9A08BBA-4AF9-4BB2-5EC9-D7978FFFD908}" dt="2022-03-20T05:47:36.245" v="4"/>
        <pc:sldMasterMkLst>
          <pc:docMk/>
          <pc:sldMasterMk cId="258341336" sldId="2147483941"/>
        </pc:sldMasterMkLst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1866507762" sldId="2147483942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4148309052" sldId="2147483943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3676659435" sldId="2147483944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679258776" sldId="2147483945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929058402" sldId="2147483946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3626394635" sldId="2147483947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4033235461" sldId="2147483948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173462059" sldId="2147483949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2924442270" sldId="2147483950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383087845" sldId="2147483951"/>
          </pc:sldLayoutMkLst>
        </pc:sldLayoutChg>
        <pc:sldLayoutChg chg="add del mod replId">
          <pc:chgData name="Guest User" userId="S::urn:spo:anon#8a12660d6bead990b02fc0f4e930a3572695ac883a6c1aeef6b7055a26b7451f::" providerId="AD" clId="Web-{E9A08BBA-4AF9-4BB2-5EC9-D7978FFFD908}" dt="2022-03-20T05:47:36.245" v="4"/>
          <pc:sldLayoutMkLst>
            <pc:docMk/>
            <pc:sldMasterMk cId="258341336" sldId="2147483941"/>
            <pc:sldLayoutMk cId="3806051645" sldId="2147483952"/>
          </pc:sldLayoutMkLst>
        </pc:sldLayoutChg>
      </pc:sldMasterChg>
    </pc:docChg>
  </pc:docChgLst>
  <pc:docChgLst>
    <pc:chgData name="Adil Jamal" userId="11015511-0536-4561-8025-4aba19152a29" providerId="ADAL" clId="{FE790E80-07E0-3344-94F7-F5C561A60AC5}"/>
    <pc:docChg chg="modSld">
      <pc:chgData name="Adil Jamal" userId="11015511-0536-4561-8025-4aba19152a29" providerId="ADAL" clId="{FE790E80-07E0-3344-94F7-F5C561A60AC5}" dt="2022-03-19T10:00:30.043" v="23" actId="20577"/>
      <pc:docMkLst>
        <pc:docMk/>
      </pc:docMkLst>
      <pc:sldChg chg="modSp">
        <pc:chgData name="Adil Jamal" userId="11015511-0536-4561-8025-4aba19152a29" providerId="ADAL" clId="{FE790E80-07E0-3344-94F7-F5C561A60AC5}" dt="2022-03-19T10:00:30.043" v="23" actId="20577"/>
        <pc:sldMkLst>
          <pc:docMk/>
          <pc:sldMk cId="3463082952" sldId="256"/>
        </pc:sldMkLst>
        <pc:spChg chg="mod">
          <ac:chgData name="Adil Jamal" userId="11015511-0536-4561-8025-4aba19152a29" providerId="ADAL" clId="{FE790E80-07E0-3344-94F7-F5C561A60AC5}" dt="2022-03-19T10:00:30.043" v="23" actId="20577"/>
          <ac:spMkLst>
            <pc:docMk/>
            <pc:sldMk cId="3463082952" sldId="256"/>
            <ac:spMk id="2" creationId="{5A24862B-BB2A-8B40-AE98-7ABF6D3B7B21}"/>
          </ac:spMkLst>
        </pc:spChg>
      </pc:sldChg>
    </pc:docChg>
  </pc:docChgLst>
  <pc:docChgLst>
    <pc:chgData name="Adil Jamal" userId="11015511-0536-4561-8025-4aba19152a29" providerId="ADAL" clId="{E5805902-CB0B-4666-B666-BF12FC5579C8}"/>
    <pc:docChg chg="undo custSel addSld modSld modSection">
      <pc:chgData name="Adil Jamal" userId="11015511-0536-4561-8025-4aba19152a29" providerId="ADAL" clId="{E5805902-CB0B-4666-B666-BF12FC5579C8}" dt="2022-03-20T17:36:38.085" v="260"/>
      <pc:docMkLst>
        <pc:docMk/>
      </pc:docMkLst>
      <pc:sldChg chg="addCm delCm modCm">
        <pc:chgData name="Adil Jamal" userId="11015511-0536-4561-8025-4aba19152a29" providerId="ADAL" clId="{E5805902-CB0B-4666-B666-BF12FC5579C8}" dt="2022-03-20T15:26:21.161" v="25"/>
        <pc:sldMkLst>
          <pc:docMk/>
          <pc:sldMk cId="3463082952" sldId="256"/>
        </pc:sldMkLst>
      </pc:sldChg>
      <pc:sldChg chg="modSp">
        <pc:chgData name="Adil Jamal" userId="11015511-0536-4561-8025-4aba19152a29" providerId="ADAL" clId="{E5805902-CB0B-4666-B666-BF12FC5579C8}" dt="2022-03-20T15:29:14.284" v="115" actId="20577"/>
        <pc:sldMkLst>
          <pc:docMk/>
          <pc:sldMk cId="2654814949" sldId="262"/>
        </pc:sldMkLst>
        <pc:graphicFrameChg chg="mod">
          <ac:chgData name="Adil Jamal" userId="11015511-0536-4561-8025-4aba19152a29" providerId="ADAL" clId="{E5805902-CB0B-4666-B666-BF12FC5579C8}" dt="2022-03-20T15:29:14.284" v="115" actId="20577"/>
          <ac:graphicFrameMkLst>
            <pc:docMk/>
            <pc:sldMk cId="2654814949" sldId="262"/>
            <ac:graphicFrameMk id="57" creationId="{96B2FEEB-B67C-C629-AFB1-3EDB75281553}"/>
          </ac:graphicFrameMkLst>
        </pc:graphicFrameChg>
      </pc:sldChg>
      <pc:sldChg chg="modSp mod">
        <pc:chgData name="Adil Jamal" userId="11015511-0536-4561-8025-4aba19152a29" providerId="ADAL" clId="{E5805902-CB0B-4666-B666-BF12FC5579C8}" dt="2022-03-20T15:31:38.484" v="131" actId="20577"/>
        <pc:sldMkLst>
          <pc:docMk/>
          <pc:sldMk cId="3139531027" sldId="263"/>
        </pc:sldMkLst>
        <pc:spChg chg="mod">
          <ac:chgData name="Adil Jamal" userId="11015511-0536-4561-8025-4aba19152a29" providerId="ADAL" clId="{E5805902-CB0B-4666-B666-BF12FC5579C8}" dt="2022-03-20T15:31:38.484" v="131" actId="20577"/>
          <ac:spMkLst>
            <pc:docMk/>
            <pc:sldMk cId="3139531027" sldId="263"/>
            <ac:spMk id="3" creationId="{706117CD-C068-45DF-9AB5-0B3709CA8F61}"/>
          </ac:spMkLst>
        </pc:spChg>
      </pc:sldChg>
      <pc:sldChg chg="modSp mod">
        <pc:chgData name="Adil Jamal" userId="11015511-0536-4561-8025-4aba19152a29" providerId="ADAL" clId="{E5805902-CB0B-4666-B666-BF12FC5579C8}" dt="2022-03-20T15:21:40.847" v="4" actId="1076"/>
        <pc:sldMkLst>
          <pc:docMk/>
          <pc:sldMk cId="510206199" sldId="264"/>
        </pc:sldMkLst>
        <pc:spChg chg="mod">
          <ac:chgData name="Adil Jamal" userId="11015511-0536-4561-8025-4aba19152a29" providerId="ADAL" clId="{E5805902-CB0B-4666-B666-BF12FC5579C8}" dt="2022-03-20T15:21:26.345" v="1" actId="14100"/>
          <ac:spMkLst>
            <pc:docMk/>
            <pc:sldMk cId="510206199" sldId="264"/>
            <ac:spMk id="2" creationId="{881F6826-8092-461E-8BB5-42AB21106521}"/>
          </ac:spMkLst>
        </pc:spChg>
        <pc:picChg chg="mod">
          <ac:chgData name="Adil Jamal" userId="11015511-0536-4561-8025-4aba19152a29" providerId="ADAL" clId="{E5805902-CB0B-4666-B666-BF12FC5579C8}" dt="2022-03-20T15:21:40.847" v="4" actId="1076"/>
          <ac:picMkLst>
            <pc:docMk/>
            <pc:sldMk cId="510206199" sldId="264"/>
            <ac:picMk id="4" creationId="{48DE7A41-8E2D-4F1A-9BE3-DE121135C6DE}"/>
          </ac:picMkLst>
        </pc:picChg>
      </pc:sldChg>
      <pc:sldChg chg="modSp mod">
        <pc:chgData name="Adil Jamal" userId="11015511-0536-4561-8025-4aba19152a29" providerId="ADAL" clId="{E5805902-CB0B-4666-B666-BF12FC5579C8}" dt="2022-03-20T17:13:16.924" v="198" actId="20577"/>
        <pc:sldMkLst>
          <pc:docMk/>
          <pc:sldMk cId="99001843" sldId="273"/>
        </pc:sldMkLst>
        <pc:spChg chg="mod">
          <ac:chgData name="Adil Jamal" userId="11015511-0536-4561-8025-4aba19152a29" providerId="ADAL" clId="{E5805902-CB0B-4666-B666-BF12FC5579C8}" dt="2022-03-20T17:09:45.762" v="195" actId="20577"/>
          <ac:spMkLst>
            <pc:docMk/>
            <pc:sldMk cId="99001843" sldId="273"/>
            <ac:spMk id="3" creationId="{40299C51-1693-4DB7-AB88-EEB3E3CD6755}"/>
          </ac:spMkLst>
        </pc:spChg>
        <pc:spChg chg="mod">
          <ac:chgData name="Adil Jamal" userId="11015511-0536-4561-8025-4aba19152a29" providerId="ADAL" clId="{E5805902-CB0B-4666-B666-BF12FC5579C8}" dt="2022-03-20T17:13:16.924" v="198" actId="20577"/>
          <ac:spMkLst>
            <pc:docMk/>
            <pc:sldMk cId="99001843" sldId="273"/>
            <ac:spMk id="4" creationId="{6F3C0C69-D815-496B-A602-5F596F64A05D}"/>
          </ac:spMkLst>
        </pc:spChg>
        <pc:spChg chg="mod">
          <ac:chgData name="Adil Jamal" userId="11015511-0536-4561-8025-4aba19152a29" providerId="ADAL" clId="{E5805902-CB0B-4666-B666-BF12FC5579C8}" dt="2022-03-20T17:09:53.221" v="196" actId="1076"/>
          <ac:spMkLst>
            <pc:docMk/>
            <pc:sldMk cId="99001843" sldId="273"/>
            <ac:spMk id="5" creationId="{427C0870-7EE7-473C-AC5F-096720C4E224}"/>
          </ac:spMkLst>
        </pc:spChg>
      </pc:sldChg>
      <pc:sldChg chg="add">
        <pc:chgData name="Adil Jamal" userId="11015511-0536-4561-8025-4aba19152a29" providerId="ADAL" clId="{E5805902-CB0B-4666-B666-BF12FC5579C8}" dt="2022-03-20T17:36:38.085" v="260"/>
        <pc:sldMkLst>
          <pc:docMk/>
          <pc:sldMk cId="4169389499" sldId="274"/>
        </pc:sldMkLst>
      </pc:sldChg>
      <pc:sldChg chg="add">
        <pc:chgData name="Adil Jamal" userId="11015511-0536-4561-8025-4aba19152a29" providerId="ADAL" clId="{E5805902-CB0B-4666-B666-BF12FC5579C8}" dt="2022-03-20T17:36:38.085" v="260"/>
        <pc:sldMkLst>
          <pc:docMk/>
          <pc:sldMk cId="2341240720" sldId="276"/>
        </pc:sldMkLst>
      </pc:sldChg>
      <pc:sldChg chg="modSp mod">
        <pc:chgData name="Adil Jamal" userId="11015511-0536-4561-8025-4aba19152a29" providerId="ADAL" clId="{E5805902-CB0B-4666-B666-BF12FC5579C8}" dt="2022-03-20T15:31:47.103" v="132" actId="313"/>
        <pc:sldMkLst>
          <pc:docMk/>
          <pc:sldMk cId="1078122293" sldId="292"/>
        </pc:sldMkLst>
        <pc:spChg chg="mod">
          <ac:chgData name="Adil Jamal" userId="11015511-0536-4561-8025-4aba19152a29" providerId="ADAL" clId="{E5805902-CB0B-4666-B666-BF12FC5579C8}" dt="2022-03-20T15:31:47.103" v="132" actId="313"/>
          <ac:spMkLst>
            <pc:docMk/>
            <pc:sldMk cId="1078122293" sldId="292"/>
            <ac:spMk id="13" creationId="{3250FE6D-E116-48D6-BC51-AAD91051B184}"/>
          </ac:spMkLst>
        </pc:spChg>
      </pc:sldChg>
      <pc:sldChg chg="modSp new mod">
        <pc:chgData name="Adil Jamal" userId="11015511-0536-4561-8025-4aba19152a29" providerId="ADAL" clId="{E5805902-CB0B-4666-B666-BF12FC5579C8}" dt="2022-03-20T17:15:23.481" v="259" actId="27636"/>
        <pc:sldMkLst>
          <pc:docMk/>
          <pc:sldMk cId="1197868154" sldId="300"/>
        </pc:sldMkLst>
        <pc:spChg chg="mod">
          <ac:chgData name="Adil Jamal" userId="11015511-0536-4561-8025-4aba19152a29" providerId="ADAL" clId="{E5805902-CB0B-4666-B666-BF12FC5579C8}" dt="2022-03-20T15:29:31.224" v="130" actId="20577"/>
          <ac:spMkLst>
            <pc:docMk/>
            <pc:sldMk cId="1197868154" sldId="300"/>
            <ac:spMk id="2" creationId="{3997FAA3-E12B-4F58-8B1C-33B4AF87FD27}"/>
          </ac:spMkLst>
        </pc:spChg>
        <pc:spChg chg="mod">
          <ac:chgData name="Adil Jamal" userId="11015511-0536-4561-8025-4aba19152a29" providerId="ADAL" clId="{E5805902-CB0B-4666-B666-BF12FC5579C8}" dt="2022-03-20T17:15:23.481" v="259" actId="27636"/>
          <ac:spMkLst>
            <pc:docMk/>
            <pc:sldMk cId="1197868154" sldId="300"/>
            <ac:spMk id="3" creationId="{2C52A221-9B38-4507-B9EE-AE6F095A9651}"/>
          </ac:spMkLst>
        </pc:spChg>
      </pc:sldChg>
    </pc:docChg>
  </pc:docChgLst>
  <pc:docChgLst>
    <pc:chgData name="Guest User" userId="S::urn:spo:anon#8a12660d6bead990b02fc0f4e930a3572695ac883a6c1aeef6b7055a26b7451f::" providerId="AD" clId="Web-{07B6E393-B564-0081-FBBA-08FDD9968C4D}"/>
    <pc:docChg chg="addSld delSld modSld">
      <pc:chgData name="Guest User" userId="S::urn:spo:anon#8a12660d6bead990b02fc0f4e930a3572695ac883a6c1aeef6b7055a26b7451f::" providerId="AD" clId="Web-{07B6E393-B564-0081-FBBA-08FDD9968C4D}" dt="2022-03-20T09:53:20.340" v="101"/>
      <pc:docMkLst>
        <pc:docMk/>
      </pc:docMkLst>
      <pc:sldChg chg="modSp">
        <pc:chgData name="Guest User" userId="S::urn:spo:anon#8a12660d6bead990b02fc0f4e930a3572695ac883a6c1aeef6b7055a26b7451f::" providerId="AD" clId="Web-{07B6E393-B564-0081-FBBA-08FDD9968C4D}" dt="2022-03-20T09:51:38.097" v="98" actId="20577"/>
        <pc:sldMkLst>
          <pc:docMk/>
          <pc:sldMk cId="3139531027" sldId="263"/>
        </pc:sldMkLst>
        <pc:spChg chg="mod">
          <ac:chgData name="Guest User" userId="S::urn:spo:anon#8a12660d6bead990b02fc0f4e930a3572695ac883a6c1aeef6b7055a26b7451f::" providerId="AD" clId="Web-{07B6E393-B564-0081-FBBA-08FDD9968C4D}" dt="2022-03-20T09:51:38.097" v="98" actId="20577"/>
          <ac:spMkLst>
            <pc:docMk/>
            <pc:sldMk cId="3139531027" sldId="263"/>
            <ac:spMk id="3" creationId="{706117CD-C068-45DF-9AB5-0B3709CA8F61}"/>
          </ac:spMkLst>
        </pc:spChg>
      </pc:sldChg>
      <pc:sldChg chg="new del">
        <pc:chgData name="Guest User" userId="S::urn:spo:anon#8a12660d6bead990b02fc0f4e930a3572695ac883a6c1aeef6b7055a26b7451f::" providerId="AD" clId="Web-{07B6E393-B564-0081-FBBA-08FDD9968C4D}" dt="2022-03-20T09:53:20.340" v="101"/>
        <pc:sldMkLst>
          <pc:docMk/>
          <pc:sldMk cId="2644271612" sldId="294"/>
        </pc:sldMkLst>
      </pc:sldChg>
      <pc:sldChg chg="new del">
        <pc:chgData name="Guest User" userId="S::urn:spo:anon#8a12660d6bead990b02fc0f4e930a3572695ac883a6c1aeef6b7055a26b7451f::" providerId="AD" clId="Web-{07B6E393-B564-0081-FBBA-08FDD9968C4D}" dt="2022-03-20T09:53:01.089" v="100"/>
        <pc:sldMkLst>
          <pc:docMk/>
          <pc:sldMk cId="3617963604" sldId="295"/>
        </pc:sldMkLst>
      </pc:sldChg>
      <pc:sldChg chg="addSp modSp new del mod setBg">
        <pc:chgData name="Guest User" userId="S::urn:spo:anon#8a12660d6bead990b02fc0f4e930a3572695ac883a6c1aeef6b7055a26b7451f::" providerId="AD" clId="Web-{07B6E393-B564-0081-FBBA-08FDD9968C4D}" dt="2022-03-20T09:52:40.083" v="99"/>
        <pc:sldMkLst>
          <pc:docMk/>
          <pc:sldMk cId="156097835" sldId="296"/>
        </pc:sldMkLst>
        <pc:spChg chg="add mod">
          <ac:chgData name="Guest User" userId="S::urn:spo:anon#8a12660d6bead990b02fc0f4e930a3572695ac883a6c1aeef6b7055a26b7451f::" providerId="AD" clId="Web-{07B6E393-B564-0081-FBBA-08FDD9968C4D}" dt="2022-03-20T09:05:30.733" v="14" actId="20577"/>
          <ac:spMkLst>
            <pc:docMk/>
            <pc:sldMk cId="156097835" sldId="296"/>
            <ac:spMk id="2" creationId="{AE1010C8-3DC1-4CA0-BE9E-5B2849702481}"/>
          </ac:spMkLst>
        </pc:spChg>
        <pc:spChg chg="add">
          <ac:chgData name="Guest User" userId="S::urn:spo:anon#8a12660d6bead990b02fc0f4e930a3572695ac883a6c1aeef6b7055a26b7451f::" providerId="AD" clId="Web-{07B6E393-B564-0081-FBBA-08FDD9968C4D}" dt="2022-03-20T09:03:45.151" v="6"/>
          <ac:spMkLst>
            <pc:docMk/>
            <pc:sldMk cId="156097835" sldId="296"/>
            <ac:spMk id="10" creationId="{86817BFA-9939-42FC-97E6-1DDD23A38EB9}"/>
          </ac:spMkLst>
        </pc:spChg>
        <pc:picChg chg="add mod">
          <ac:chgData name="Guest User" userId="S::urn:spo:anon#8a12660d6bead990b02fc0f4e930a3572695ac883a6c1aeef6b7055a26b7451f::" providerId="AD" clId="Web-{07B6E393-B564-0081-FBBA-08FDD9968C4D}" dt="2022-03-20T09:04:40.903" v="9" actId="1076"/>
          <ac:picMkLst>
            <pc:docMk/>
            <pc:sldMk cId="156097835" sldId="296"/>
            <ac:picMk id="3" creationId="{E2070E44-7678-4C5D-8250-AD79EFA01A41}"/>
          </ac:picMkLst>
        </pc:picChg>
        <pc:picChg chg="add">
          <ac:chgData name="Guest User" userId="S::urn:spo:anon#8a12660d6bead990b02fc0f4e930a3572695ac883a6c1aeef6b7055a26b7451f::" providerId="AD" clId="Web-{07B6E393-B564-0081-FBBA-08FDD9968C4D}" dt="2022-03-20T09:03:45.151" v="6"/>
          <ac:picMkLst>
            <pc:docMk/>
            <pc:sldMk cId="156097835" sldId="296"/>
            <ac:picMk id="8" creationId="{B7626C8E-FB50-4909-8D9D-09E34A8DBFAB}"/>
          </ac:picMkLst>
        </pc:picChg>
        <pc:picChg chg="add">
          <ac:chgData name="Guest User" userId="S::urn:spo:anon#8a12660d6bead990b02fc0f4e930a3572695ac883a6c1aeef6b7055a26b7451f::" providerId="AD" clId="Web-{07B6E393-B564-0081-FBBA-08FDD9968C4D}" dt="2022-03-20T09:03:45.151" v="6"/>
          <ac:picMkLst>
            <pc:docMk/>
            <pc:sldMk cId="156097835" sldId="296"/>
            <ac:picMk id="12" creationId="{A4C4F977-CDDE-402E-B4F0-84B5572E77C3}"/>
          </ac:picMkLst>
        </pc:picChg>
      </pc:sldChg>
    </pc:docChg>
  </pc:docChgLst>
  <pc:docChgLst>
    <pc:chgData name="Guest User" userId="S::urn:spo:anon#8a12660d6bead990b02fc0f4e930a3572695ac883a6c1aeef6b7055a26b7451f::" providerId="AD" clId="Web-{BD259F45-BFEE-A2B5-9FD3-24EB7541CC96}"/>
    <pc:docChg chg="modSld addMainMaster delMainMaster">
      <pc:chgData name="Guest User" userId="S::urn:spo:anon#8a12660d6bead990b02fc0f4e930a3572695ac883a6c1aeef6b7055a26b7451f::" providerId="AD" clId="Web-{BD259F45-BFEE-A2B5-9FD3-24EB7541CC96}" dt="2022-03-20T10:39:59.574" v="186" actId="14100"/>
      <pc:docMkLst>
        <pc:docMk/>
      </pc:docMkLst>
      <pc:sldChg chg="addSp delSp modSp mod setBg modClrScheme addAnim delAnim setClrOvrMap delDesignElem chgLayout">
        <pc:chgData name="Guest User" userId="S::urn:spo:anon#8a12660d6bead990b02fc0f4e930a3572695ac883a6c1aeef6b7055a26b7451f::" providerId="AD" clId="Web-{BD259F45-BFEE-A2B5-9FD3-24EB7541CC96}" dt="2022-03-20T10:35:49.037" v="158"/>
        <pc:sldMkLst>
          <pc:docMk/>
          <pc:sldMk cId="3463082952" sldId="256"/>
        </pc:sldMkLst>
        <pc:spChg chg="add del mod ord">
          <ac:chgData name="Guest User" userId="S::urn:spo:anon#8a12660d6bead990b02fc0f4e930a3572695ac883a6c1aeef6b7055a26b7451f::" providerId="AD" clId="Web-{BD259F45-BFEE-A2B5-9FD3-24EB7541CC96}" dt="2022-03-20T10:35:49.037" v="158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10:35:49.037" v="158"/>
          <ac:spMkLst>
            <pc:docMk/>
            <pc:sldMk cId="3463082952" sldId="256"/>
            <ac:spMk id="3" creationId="{D9F2F0D0-23EC-004E-BA85-9B8EC82CAF25}"/>
          </ac:spMkLst>
        </pc:spChg>
        <pc:spChg chg="add del mod">
          <ac:chgData name="Guest User" userId="S::urn:spo:anon#8a12660d6bead990b02fc0f4e930a3572695ac883a6c1aeef6b7055a26b7451f::" providerId="AD" clId="Web-{BD259F45-BFEE-A2B5-9FD3-24EB7541CC96}" dt="2022-03-20T09:56:31.193" v="17"/>
          <ac:spMkLst>
            <pc:docMk/>
            <pc:sldMk cId="3463082952" sldId="256"/>
            <ac:spMk id="4" creationId="{BCD48198-5286-4B80-8C2A-34251020098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22.896" v="15"/>
          <ac:spMkLst>
            <pc:docMk/>
            <pc:sldMk cId="3463082952" sldId="256"/>
            <ac:spMk id="5" creationId="{00F04466-9205-466B-9404-DCD7C57C0870}"/>
          </ac:spMkLst>
        </pc:spChg>
        <pc:spChg chg="add del mod">
          <ac:chgData name="Guest User" userId="S::urn:spo:anon#8a12660d6bead990b02fc0f4e930a3572695ac883a6c1aeef6b7055a26b7451f::" providerId="AD" clId="Web-{BD259F45-BFEE-A2B5-9FD3-24EB7541CC96}" dt="2022-03-20T09:56:21.803" v="14"/>
          <ac:spMkLst>
            <pc:docMk/>
            <pc:sldMk cId="3463082952" sldId="256"/>
            <ac:spMk id="7" creationId="{B2860039-A0C6-4A45-8643-674BD7E7197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463082952" sldId="256"/>
            <ac:spMk id="31" creationId="{D9C506D7-84CB-4057-A44A-465313E7853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463082952" sldId="256"/>
            <ac:spMk id="35" creationId="{6BDBA639-2A71-4A60-A71A-FF1836F546CE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29.207" v="141"/>
          <ac:spMkLst>
            <pc:docMk/>
            <pc:sldMk cId="3463082952" sldId="256"/>
            <ac:spMk id="41" creationId="{712E451E-151A-4910-BF41-6A040B65982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29.207" v="141"/>
          <ac:spMkLst>
            <pc:docMk/>
            <pc:sldMk cId="3463082952" sldId="256"/>
            <ac:spMk id="42" creationId="{C296EFE4-A70C-4388-9A15-3F657B6615FD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29.207" v="141"/>
          <ac:spMkLst>
            <pc:docMk/>
            <pc:sldMk cId="3463082952" sldId="256"/>
            <ac:spMk id="43" creationId="{425EBAFC-9388-432A-BCFD-EEA2F410D8E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36.707" v="143"/>
          <ac:spMkLst>
            <pc:docMk/>
            <pc:sldMk cId="3463082952" sldId="256"/>
            <ac:spMk id="48" creationId="{029C0D00-401D-42B7-94D8-008C7DAA8E8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48.926" v="145"/>
          <ac:spMkLst>
            <pc:docMk/>
            <pc:sldMk cId="3463082952" sldId="256"/>
            <ac:spMk id="50" creationId="{B219AE65-9B94-44EA-BEF3-EF4BFA169C8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48.926" v="145"/>
          <ac:spMkLst>
            <pc:docMk/>
            <pc:sldMk cId="3463082952" sldId="256"/>
            <ac:spMk id="51" creationId="{F0C81A57-9CD5-461B-8FFE-4A8CB6CFBE0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463082952" sldId="256"/>
            <ac:spMk id="55" creationId="{7842FC68-61FD-4700-8A22-BB8B071884D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55.583" v="149"/>
          <ac:spMkLst>
            <pc:docMk/>
            <pc:sldMk cId="3463082952" sldId="256"/>
            <ac:spMk id="61" creationId="{D22D1B95-2B54-43E9-85D9-B489F6C5DD0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55.583" v="149"/>
          <ac:spMkLst>
            <pc:docMk/>
            <pc:sldMk cId="3463082952" sldId="256"/>
            <ac:spMk id="62" creationId="{7D0F3F6D-A49D-4406-8D61-1C4F8D792F0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55.583" v="149"/>
          <ac:spMkLst>
            <pc:docMk/>
            <pc:sldMk cId="3463082952" sldId="256"/>
            <ac:spMk id="63" creationId="{D953A318-DA8D-4405-9536-D889E45C5E3E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4:55.583" v="149"/>
          <ac:spMkLst>
            <pc:docMk/>
            <pc:sldMk cId="3463082952" sldId="256"/>
            <ac:spMk id="64" creationId="{9E382A3D-2F90-475C-8DF2-F666FEA3425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5:48.990" v="157"/>
          <ac:spMkLst>
            <pc:docMk/>
            <pc:sldMk cId="3463082952" sldId="256"/>
            <ac:spMk id="84" creationId="{029C0D00-401D-42B7-94D8-008C7DAA8E80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34:26.160" v="139"/>
          <ac:grpSpMkLst>
            <pc:docMk/>
            <pc:sldMk cId="3463082952" sldId="256"/>
            <ac:grpSpMk id="28" creationId="{F1ECA4FE-7D2F-4576-B767-3A5F5ABFE90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09:56:55.538" v="18"/>
          <ac:grpSpMkLst>
            <pc:docMk/>
            <pc:sldMk cId="3463082952" sldId="256"/>
            <ac:grpSpMk id="36" creationId="{5E208A8B-5EBD-4532-BE72-26414FA7CFF6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4:36.707" v="143"/>
          <ac:grpSpMkLst>
            <pc:docMk/>
            <pc:sldMk cId="3463082952" sldId="256"/>
            <ac:grpSpMk id="45" creationId="{5F72ECA3-2A46-4A5A-8330-12F7E22105BD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4:48.926" v="145"/>
          <ac:grpSpMkLst>
            <pc:docMk/>
            <pc:sldMk cId="3463082952" sldId="256"/>
            <ac:grpSpMk id="52" creationId="{3086C462-37F4-494D-8292-CCB95221CC1A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4:51.739" v="147"/>
          <ac:grpSpMkLst>
            <pc:docMk/>
            <pc:sldMk cId="3463082952" sldId="256"/>
            <ac:grpSpMk id="56" creationId="{F1ECA4FE-7D2F-4576-B767-3A5F5ABFE90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5:01.130" v="151"/>
          <ac:grpSpMkLst>
            <pc:docMk/>
            <pc:sldMk cId="3463082952" sldId="256"/>
            <ac:grpSpMk id="66" creationId="{D4EC3799-3F52-48CE-85CC-83AED368EB42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5:23.740" v="153"/>
          <ac:grpSpMkLst>
            <pc:docMk/>
            <pc:sldMk cId="3463082952" sldId="256"/>
            <ac:grpSpMk id="71" creationId="{F1ECA4FE-7D2F-4576-B767-3A5F5ABFE90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5:30.912" v="155"/>
          <ac:grpSpMkLst>
            <pc:docMk/>
            <pc:sldMk cId="3463082952" sldId="256"/>
            <ac:grpSpMk id="76" creationId="{D4EC3799-3F52-48CE-85CC-83AED368EB42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5:48.990" v="157"/>
          <ac:grpSpMkLst>
            <pc:docMk/>
            <pc:sldMk cId="3463082952" sldId="256"/>
            <ac:grpSpMk id="81" creationId="{5F72ECA3-2A46-4A5A-8330-12F7E22105BD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35:49.037" v="158"/>
          <ac:grpSpMkLst>
            <pc:docMk/>
            <pc:sldMk cId="3463082952" sldId="256"/>
            <ac:grpSpMk id="86" creationId="{F1ECA4FE-7D2F-4576-B767-3A5F5ABFE90F}"/>
          </ac:grpSpMkLst>
        </pc:grpChg>
        <pc:cxnChg chg="add del">
          <ac:chgData name="Guest User" userId="S::urn:spo:anon#8a12660d6bead990b02fc0f4e930a3572695ac883a6c1aeef6b7055a26b7451f::" providerId="AD" clId="Web-{BD259F45-BFEE-A2B5-9FD3-24EB7541CC96}" dt="2022-03-20T10:34:26.160" v="139"/>
          <ac:cxnSpMkLst>
            <pc:docMk/>
            <pc:sldMk cId="3463082952" sldId="256"/>
            <ac:cxnSpMk id="39" creationId="{E81F53E2-F556-42FA-8D24-113839EE19F8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10:34:51.739" v="147"/>
          <ac:cxnSpMkLst>
            <pc:docMk/>
            <pc:sldMk cId="3463082952" sldId="256"/>
            <ac:cxnSpMk id="59" creationId="{E81F53E2-F556-42FA-8D24-113839EE19F8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10:35:01.130" v="151"/>
          <ac:cxnSpMkLst>
            <pc:docMk/>
            <pc:sldMk cId="3463082952" sldId="256"/>
            <ac:cxnSpMk id="69" creationId="{789E20C7-BB50-4317-93C7-90C8ED80B275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10:35:23.740" v="153"/>
          <ac:cxnSpMkLst>
            <pc:docMk/>
            <pc:sldMk cId="3463082952" sldId="256"/>
            <ac:cxnSpMk id="74" creationId="{E81F53E2-F556-42FA-8D24-113839EE19F8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10:35:30.912" v="155"/>
          <ac:cxnSpMkLst>
            <pc:docMk/>
            <pc:sldMk cId="3463082952" sldId="256"/>
            <ac:cxnSpMk id="79" creationId="{789E20C7-BB50-4317-93C7-90C8ED80B275}"/>
          </ac:cxnSpMkLst>
        </pc:cxnChg>
        <pc:cxnChg chg="add">
          <ac:chgData name="Guest User" userId="S::urn:spo:anon#8a12660d6bead990b02fc0f4e930a3572695ac883a6c1aeef6b7055a26b7451f::" providerId="AD" clId="Web-{BD259F45-BFEE-A2B5-9FD3-24EB7541CC96}" dt="2022-03-20T10:35:49.037" v="158"/>
          <ac:cxnSpMkLst>
            <pc:docMk/>
            <pc:sldMk cId="3463082952" sldId="256"/>
            <ac:cxnSpMk id="89" creationId="{E81F53E2-F556-42FA-8D24-113839EE19F8}"/>
          </ac:cxnSpMkLst>
        </pc:cxnChg>
      </pc:sldChg>
      <pc:sldChg chg="addSp delSp modSp mod setBg modClrScheme setClrOvrMap delDesignElem chgLayout">
        <pc:chgData name="Guest User" userId="S::urn:spo:anon#8a12660d6bead990b02fc0f4e930a3572695ac883a6c1aeef6b7055a26b7451f::" providerId="AD" clId="Web-{BD259F45-BFEE-A2B5-9FD3-24EB7541CC96}" dt="2022-03-20T10:16:13.946" v="59"/>
        <pc:sldMkLst>
          <pc:docMk/>
          <pc:sldMk cId="3496003189" sldId="258"/>
        </pc:sldMkLst>
        <pc:spChg chg="mod ord">
          <ac:chgData name="Guest User" userId="S::urn:spo:anon#8a12660d6bead990b02fc0f4e930a3572695ac883a6c1aeef6b7055a26b7451f::" providerId="AD" clId="Web-{BD259F45-BFEE-A2B5-9FD3-24EB7541CC96}" dt="2022-03-20T10:16:13.946" v="59"/>
          <ac:spMkLst>
            <pc:docMk/>
            <pc:sldMk cId="3496003189" sldId="258"/>
            <ac:spMk id="2" creationId="{46684018-C186-404A-A91C-073C31CAC5A6}"/>
          </ac:spMkLst>
        </pc:spChg>
        <pc:spChg chg="del mod ord">
          <ac:chgData name="Guest User" userId="S::urn:spo:anon#8a12660d6bead990b02fc0f4e930a3572695ac883a6c1aeef6b7055a26b7451f::" providerId="AD" clId="Web-{BD259F45-BFEE-A2B5-9FD3-24EB7541CC96}" dt="2022-03-20T09:43:04.001" v="1"/>
          <ac:spMkLst>
            <pc:docMk/>
            <pc:sldMk cId="3496003189" sldId="258"/>
            <ac:spMk id="3" creationId="{F3AC7817-92A1-4AB7-83ED-F4ECE7662DD8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7" creationId="{D024C14A-78BD-44B0-82BE-6A0D0A27063A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8" creationId="{5282F4AB-C7B8-4A86-9927-AA106AA27B4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3496003189" sldId="258"/>
            <ac:spMk id="9" creationId="{7E475056-B0EB-44BE-8568-61ABEFB2E99D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12" creationId="{809F3D29-EDB1-4F1C-A0E0-36F28CE1718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3496003189" sldId="258"/>
            <ac:spMk id="13" creationId="{E82ABBDC-7A44-4AE8-A04F-B5495481B9F2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14" creationId="{60B26874-5AFA-4D1E-94A9-53AF9790D702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15" creationId="{A1DA6C95-40F8-4305-89F6-17F6167C0BF2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16" creationId="{A2FA2D29-AEEE-4FFA-B233-94FBE84C9B41}"/>
          </ac:spMkLst>
        </pc:spChg>
        <pc:spChg chg="mod replId">
          <ac:chgData name="Guest User" userId="S::urn:spo:anon#8a12660d6bead990b02fc0f4e930a3572695ac883a6c1aeef6b7055a26b7451f::" providerId="AD" clId="Web-{BD259F45-BFEE-A2B5-9FD3-24EB7541CC96}" dt="2022-03-20T10:16:13.852" v="58"/>
          <ac:spMkLst>
            <pc:docMk/>
            <pc:sldMk cId="3496003189" sldId="258"/>
            <ac:spMk id="17" creationId="{6DA5143E-FA8E-4EC1-99F7-35AE5AD4E377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6:13.946" v="59"/>
          <ac:spMkLst>
            <pc:docMk/>
            <pc:sldMk cId="3496003189" sldId="258"/>
            <ac:spMk id="19" creationId="{CC28BCC9-4093-4FD5-83EB-7EC297F5139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5:41.758" v="46"/>
          <ac:spMkLst>
            <pc:docMk/>
            <pc:sldMk cId="3496003189" sldId="258"/>
            <ac:spMk id="28" creationId="{F9ED434F-8767-46CC-B26B-5AF62FF01E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5:53.914" v="48"/>
          <ac:spMkLst>
            <pc:docMk/>
            <pc:sldMk cId="3496003189" sldId="258"/>
            <ac:spMk id="31" creationId="{F9ED434F-8767-46CC-B26B-5AF62FF01E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5:24.539" v="42"/>
          <ac:spMkLst>
            <pc:docMk/>
            <pc:sldMk cId="3496003189" sldId="258"/>
            <ac:spMk id="33" creationId="{CC28BCC9-4093-4FD5-83EB-7EC297F5139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6:00.383" v="50"/>
          <ac:spMkLst>
            <pc:docMk/>
            <pc:sldMk cId="3496003189" sldId="258"/>
            <ac:spMk id="36" creationId="{10DC0F2C-5C27-4EC6-9754-B361B0C725C7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6:00.383" v="50"/>
          <ac:spMkLst>
            <pc:docMk/>
            <pc:sldMk cId="3496003189" sldId="258"/>
            <ac:spMk id="37" creationId="{8F6A0E89-562A-4A9E-98AC-2BA897ABB3F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6:07.243" v="53"/>
          <ac:spMkLst>
            <pc:docMk/>
            <pc:sldMk cId="3496003189" sldId="258"/>
            <ac:spMk id="44" creationId="{CC28BCC9-4093-4FD5-83EB-7EC297F5139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6:13.852" v="57"/>
          <ac:spMkLst>
            <pc:docMk/>
            <pc:sldMk cId="3496003189" sldId="258"/>
            <ac:spMk id="53" creationId="{CC28BCC9-4093-4FD5-83EB-7EC297F51396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16:13.946" v="59"/>
          <ac:spMkLst>
            <pc:docMk/>
            <pc:sldMk cId="3496003189" sldId="258"/>
            <ac:spMk id="63" creationId="{F9ED434F-8767-46CC-B26B-5AF62FF01E66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16:13.946" v="59"/>
          <ac:grpSpMkLst>
            <pc:docMk/>
            <pc:sldMk cId="3496003189" sldId="258"/>
            <ac:grpSpMk id="10" creationId="{08BCF048-8940-4354-B9EC-5AD74E283CE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5:41.758" v="46"/>
          <ac:grpSpMkLst>
            <pc:docMk/>
            <pc:sldMk cId="3496003189" sldId="258"/>
            <ac:grpSpMk id="21" creationId="{2F448CB3-7B4F-45D7-B7C0-DF553DF6145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5:24.539" v="42"/>
          <ac:grpSpMkLst>
            <pc:docMk/>
            <pc:sldMk cId="3496003189" sldId="258"/>
            <ac:grpSpMk id="24" creationId="{08BCF048-8940-4354-B9EC-5AD74E283CE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6:00.383" v="50"/>
          <ac:grpSpMkLst>
            <pc:docMk/>
            <pc:sldMk cId="3496003189" sldId="258"/>
            <ac:grpSpMk id="26" creationId="{9E77E138-7645-4D07-B09A-9F3642A685C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5:53.914" v="48"/>
          <ac:grpSpMkLst>
            <pc:docMk/>
            <pc:sldMk cId="3496003189" sldId="258"/>
            <ac:grpSpMk id="30" creationId="{2F448CB3-7B4F-45D7-B7C0-DF553DF6145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6:07.243" v="53"/>
          <ac:grpSpMkLst>
            <pc:docMk/>
            <pc:sldMk cId="3496003189" sldId="258"/>
            <ac:grpSpMk id="43" creationId="{08BCF048-8940-4354-B9EC-5AD74E283CE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6:13.852" v="57"/>
          <ac:grpSpMkLst>
            <pc:docMk/>
            <pc:sldMk cId="3496003189" sldId="258"/>
            <ac:grpSpMk id="52" creationId="{08BCF048-8940-4354-B9EC-5AD74E283CE3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16:13.946" v="59"/>
          <ac:grpSpMkLst>
            <pc:docMk/>
            <pc:sldMk cId="3496003189" sldId="258"/>
            <ac:grpSpMk id="61" creationId="{2F448CB3-7B4F-45D7-B7C0-DF553DF61453}"/>
          </ac:grpSpMkLst>
        </pc:grpChg>
        <pc:graphicFrameChg chg="add mod ord modGraphic">
          <ac:chgData name="Guest User" userId="S::urn:spo:anon#8a12660d6bead990b02fc0f4e930a3572695ac883a6c1aeef6b7055a26b7451f::" providerId="AD" clId="Web-{BD259F45-BFEE-A2B5-9FD3-24EB7541CC96}" dt="2022-03-20T10:16:13.946" v="59"/>
          <ac:graphicFrameMkLst>
            <pc:docMk/>
            <pc:sldMk cId="3496003189" sldId="258"/>
            <ac:graphicFrameMk id="5" creationId="{23BF4161-6F47-AD34-3EB2-F33CFA9F065C}"/>
          </ac:graphicFrameMkLst>
        </pc:graphicFrameChg>
        <pc:cxnChg chg="add del">
          <ac:chgData name="Guest User" userId="S::urn:spo:anon#8a12660d6bead990b02fc0f4e930a3572695ac883a6c1aeef6b7055a26b7451f::" providerId="AD" clId="Web-{BD259F45-BFEE-A2B5-9FD3-24EB7541CC96}" dt="2022-03-20T09:43:53.424" v="2"/>
          <ac:cxnSpMkLst>
            <pc:docMk/>
            <pc:sldMk cId="3496003189" sldId="258"/>
            <ac:cxnSpMk id="11" creationId="{F2C8E2EC-73A4-48C2-B4D7-D7726BD908EE}"/>
          </ac:cxnSpMkLst>
        </pc:cxn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19:21.497" v="80"/>
        <pc:sldMkLst>
          <pc:docMk/>
          <pc:sldMk cId="2654814949" sldId="262"/>
        </pc:sldMkLst>
        <pc:spChg chg="mod ord">
          <ac:chgData name="Guest User" userId="S::urn:spo:anon#8a12660d6bead990b02fc0f4e930a3572695ac883a6c1aeef6b7055a26b7451f::" providerId="AD" clId="Web-{BD259F45-BFEE-A2B5-9FD3-24EB7541CC96}" dt="2022-03-20T10:19:21.497" v="80"/>
          <ac:spMkLst>
            <pc:docMk/>
            <pc:sldMk cId="2654814949" sldId="262"/>
            <ac:spMk id="2" creationId="{B87092F6-73BF-4E45-9022-5EEA2267A1BA}"/>
          </ac:spMkLst>
        </pc:spChg>
        <pc:spChg chg="add del mod ord">
          <ac:chgData name="Guest User" userId="S::urn:spo:anon#8a12660d6bead990b02fc0f4e930a3572695ac883a6c1aeef6b7055a26b7451f::" providerId="AD" clId="Web-{BD259F45-BFEE-A2B5-9FD3-24EB7541CC96}" dt="2022-03-20T10:19:21.497" v="80"/>
          <ac:spMkLst>
            <pc:docMk/>
            <pc:sldMk cId="2654814949" sldId="262"/>
            <ac:spMk id="3" creationId="{5123942F-D95F-4E50-8785-1E33C6B044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29.417" v="67"/>
          <ac:spMkLst>
            <pc:docMk/>
            <pc:sldMk cId="2654814949" sldId="262"/>
            <ac:spMk id="8" creationId="{B219AE65-9B94-44EA-BEF3-EF4BFA169C8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29.417" v="67"/>
          <ac:spMkLst>
            <pc:docMk/>
            <pc:sldMk cId="2654814949" sldId="262"/>
            <ac:spMk id="10" creationId="{F0C81A57-9CD5-461B-8FFE-4A8CB6CFBE0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09.010" v="61"/>
          <ac:spMkLst>
            <pc:docMk/>
            <pc:sldMk cId="2654814949" sldId="262"/>
            <ac:spMk id="13" creationId="{F9ED434F-8767-46CC-B26B-5AF62FF01E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21.526" v="63"/>
          <ac:spMkLst>
            <pc:docMk/>
            <pc:sldMk cId="2654814949" sldId="262"/>
            <ac:spMk id="18" creationId="{CC28BCC9-4093-4FD5-83EB-7EC297F5139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24.948" v="65"/>
          <ac:spMkLst>
            <pc:docMk/>
            <pc:sldMk cId="2654814949" sldId="262"/>
            <ac:spMk id="23" creationId="{F9ED434F-8767-46CC-B26B-5AF62FF01E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29.417" v="67"/>
          <ac:spMkLst>
            <pc:docMk/>
            <pc:sldMk cId="2654814949" sldId="262"/>
            <ac:spMk id="27" creationId="{5123942F-D95F-4E50-8785-1E33C6B044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37.276" v="69"/>
          <ac:spMkLst>
            <pc:docMk/>
            <pc:sldMk cId="2654814949" sldId="262"/>
            <ac:spMk id="29" creationId="{C314C310-850D-4491-AA52-C75BEA68B68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7:37.276" v="69"/>
          <ac:spMkLst>
            <pc:docMk/>
            <pc:sldMk cId="2654814949" sldId="262"/>
            <ac:spMk id="32" creationId="{5123942F-D95F-4E50-8785-1E33C6B044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8:16.027" v="73"/>
          <ac:spMkLst>
            <pc:docMk/>
            <pc:sldMk cId="2654814949" sldId="262"/>
            <ac:spMk id="38" creationId="{F9ED434F-8767-46CC-B26B-5AF62FF01E6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19:21.435" v="79"/>
          <ac:spMkLst>
            <pc:docMk/>
            <pc:sldMk cId="2654814949" sldId="262"/>
            <ac:spMk id="47" creationId="{F9ED434F-8767-46CC-B26B-5AF62FF01E66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19:21.497" v="80"/>
          <ac:spMkLst>
            <pc:docMk/>
            <pc:sldMk cId="2654814949" sldId="262"/>
            <ac:spMk id="56" creationId="{CC28BCC9-4093-4FD5-83EB-7EC297F51396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17:09.010" v="61"/>
          <ac:grpSpMkLst>
            <pc:docMk/>
            <pc:sldMk cId="2654814949" sldId="262"/>
            <ac:grpSpMk id="9" creationId="{2F448CB3-7B4F-45D7-B7C0-DF553DF6145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7:29.417" v="67"/>
          <ac:grpSpMkLst>
            <pc:docMk/>
            <pc:sldMk cId="2654814949" sldId="262"/>
            <ac:grpSpMk id="12" creationId="{3086C462-37F4-494D-8292-CCB95221CC1A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7:21.526" v="63"/>
          <ac:grpSpMkLst>
            <pc:docMk/>
            <pc:sldMk cId="2654814949" sldId="262"/>
            <ac:grpSpMk id="17" creationId="{08BCF048-8940-4354-B9EC-5AD74E283CE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7:24.948" v="65"/>
          <ac:grpSpMkLst>
            <pc:docMk/>
            <pc:sldMk cId="2654814949" sldId="262"/>
            <ac:grpSpMk id="22" creationId="{2F448CB3-7B4F-45D7-B7C0-DF553DF6145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7:37.276" v="69"/>
          <ac:grpSpMkLst>
            <pc:docMk/>
            <pc:sldMk cId="2654814949" sldId="262"/>
            <ac:grpSpMk id="30" creationId="{D4EC3799-3F52-48CE-85CC-83AED368EB42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8:16.027" v="73"/>
          <ac:grpSpMkLst>
            <pc:docMk/>
            <pc:sldMk cId="2654814949" sldId="262"/>
            <ac:grpSpMk id="36" creationId="{2F448CB3-7B4F-45D7-B7C0-DF553DF61453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19:21.435" v="79"/>
          <ac:grpSpMkLst>
            <pc:docMk/>
            <pc:sldMk cId="2654814949" sldId="262"/>
            <ac:grpSpMk id="45" creationId="{2F448CB3-7B4F-45D7-B7C0-DF553DF61453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19:21.497" v="80"/>
          <ac:grpSpMkLst>
            <pc:docMk/>
            <pc:sldMk cId="2654814949" sldId="262"/>
            <ac:grpSpMk id="50" creationId="{08BCF048-8940-4354-B9EC-5AD74E283CE3}"/>
          </ac:grpSpMkLst>
        </pc:grpChg>
        <pc:graphicFrameChg chg="add del">
          <ac:chgData name="Guest User" userId="S::urn:spo:anon#8a12660d6bead990b02fc0f4e930a3572695ac883a6c1aeef6b7055a26b7451f::" providerId="AD" clId="Web-{BD259F45-BFEE-A2B5-9FD3-24EB7541CC96}" dt="2022-03-20T10:17:09.010" v="61"/>
          <ac:graphicFrameMkLst>
            <pc:docMk/>
            <pc:sldMk cId="2654814949" sldId="262"/>
            <ac:graphicFrameMk id="5" creationId="{C33A390D-CCD3-077E-1417-F49B9D47DE8A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7:21.526" v="63"/>
          <ac:graphicFrameMkLst>
            <pc:docMk/>
            <pc:sldMk cId="2654814949" sldId="262"/>
            <ac:graphicFrameMk id="20" creationId="{96B2FEEB-B67C-C629-AFB1-3EDB75281553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7:24.948" v="65"/>
          <ac:graphicFrameMkLst>
            <pc:docMk/>
            <pc:sldMk cId="2654814949" sldId="262"/>
            <ac:graphicFrameMk id="24" creationId="{C33A390D-CCD3-077E-1417-F49B9D47DE8A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7:48.464" v="71"/>
          <ac:graphicFrameMkLst>
            <pc:docMk/>
            <pc:sldMk cId="2654814949" sldId="262"/>
            <ac:graphicFrameMk id="34" creationId="{22CBBB09-F8DB-599A-3251-E45E07059D10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8:16.027" v="73"/>
          <ac:graphicFrameMkLst>
            <pc:docMk/>
            <pc:sldMk cId="2654814949" sldId="262"/>
            <ac:graphicFrameMk id="39" creationId="{C33A390D-CCD3-077E-1417-F49B9D47DE8A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8:34.465" v="75"/>
          <ac:graphicFrameMkLst>
            <pc:docMk/>
            <pc:sldMk cId="2654814949" sldId="262"/>
            <ac:graphicFrameMk id="41" creationId="{22CBBB09-F8DB-599A-3251-E45E07059D10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8:48.434" v="77"/>
          <ac:graphicFrameMkLst>
            <pc:docMk/>
            <pc:sldMk cId="2654814949" sldId="262"/>
            <ac:graphicFrameMk id="43" creationId="{B3F9C3ED-18A7-E88F-DEA9-7ED5FCAC4106}"/>
          </ac:graphicFrameMkLst>
        </pc:graphicFrameChg>
        <pc:graphicFrameChg chg="add del">
          <ac:chgData name="Guest User" userId="S::urn:spo:anon#8a12660d6bead990b02fc0f4e930a3572695ac883a6c1aeef6b7055a26b7451f::" providerId="AD" clId="Web-{BD259F45-BFEE-A2B5-9FD3-24EB7541CC96}" dt="2022-03-20T10:19:21.435" v="79"/>
          <ac:graphicFrameMkLst>
            <pc:docMk/>
            <pc:sldMk cId="2654814949" sldId="262"/>
            <ac:graphicFrameMk id="48" creationId="{C33A390D-CCD3-077E-1417-F49B9D47DE8A}"/>
          </ac:graphicFrameMkLst>
        </pc:graphicFrameChg>
        <pc:graphicFrameChg chg="add">
          <ac:chgData name="Guest User" userId="S::urn:spo:anon#8a12660d6bead990b02fc0f4e930a3572695ac883a6c1aeef6b7055a26b7451f::" providerId="AD" clId="Web-{BD259F45-BFEE-A2B5-9FD3-24EB7541CC96}" dt="2022-03-20T10:19:21.497" v="80"/>
          <ac:graphicFrameMkLst>
            <pc:docMk/>
            <pc:sldMk cId="2654814949" sldId="262"/>
            <ac:graphicFrameMk id="57" creationId="{96B2FEEB-B67C-C629-AFB1-3EDB75281553}"/>
          </ac:graphicFrameMkLst>
        </pc:graphicFrameChg>
        <pc:cxnChg chg="add del">
          <ac:chgData name="Guest User" userId="S::urn:spo:anon#8a12660d6bead990b02fc0f4e930a3572695ac883a6c1aeef6b7055a26b7451f::" providerId="AD" clId="Web-{BD259F45-BFEE-A2B5-9FD3-24EB7541CC96}" dt="2022-03-20T10:17:37.276" v="69"/>
          <ac:cxnSpMkLst>
            <pc:docMk/>
            <pc:sldMk cId="2654814949" sldId="262"/>
            <ac:cxnSpMk id="14" creationId="{789E20C7-BB50-4317-93C7-90C8ED80B275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10:17:29.417" v="67"/>
          <ac:cxnSpMkLst>
            <pc:docMk/>
            <pc:sldMk cId="2654814949" sldId="262"/>
            <ac:cxnSpMk id="16" creationId="{AD23B2CD-009B-425A-9616-1E1AD1D5AB46}"/>
          </ac:cxnSpMkLst>
        </pc:cxnChg>
      </pc:sldChg>
      <pc:sldChg chg="addSp delSp modSp mod setBg modClrScheme setClrOvrMap delDesignElem chgLayout">
        <pc:chgData name="Guest User" userId="S::urn:spo:anon#8a12660d6bead990b02fc0f4e930a3572695ac883a6c1aeef6b7055a26b7451f::" providerId="AD" clId="Web-{BD259F45-BFEE-A2B5-9FD3-24EB7541CC96}" dt="2022-03-20T09:57:54.539" v="28"/>
        <pc:sldMkLst>
          <pc:docMk/>
          <pc:sldMk cId="3139531027" sldId="263"/>
        </pc:sldMkLst>
        <pc:spChg chg="mod ord">
          <ac:chgData name="Guest User" userId="S::urn:spo:anon#8a12660d6bead990b02fc0f4e930a3572695ac883a6c1aeef6b7055a26b7451f::" providerId="AD" clId="Web-{BD259F45-BFEE-A2B5-9FD3-24EB7541CC96}" dt="2022-03-20T09:57:54.539" v="28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09:57:54.539" v="28"/>
          <ac:spMkLst>
            <pc:docMk/>
            <pc:sldMk cId="3139531027" sldId="263"/>
            <ac:spMk id="3" creationId="{706117CD-C068-45DF-9AB5-0B3709CA8F6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14.628" v="4"/>
          <ac:spMkLst>
            <pc:docMk/>
            <pc:sldMk cId="3139531027" sldId="263"/>
            <ac:spMk id="5" creationId="{D75627FE-0AC5-4349-AC08-45A58BEC9B8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36.758" v="21"/>
          <ac:spMkLst>
            <pc:docMk/>
            <pc:sldMk cId="3139531027" sldId="263"/>
            <ac:spMk id="7" creationId="{B219AE65-9B94-44EA-BEF3-EF4BFA169C8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36.758" v="21"/>
          <ac:spMkLst>
            <pc:docMk/>
            <pc:sldMk cId="3139531027" sldId="263"/>
            <ac:spMk id="9" creationId="{F0C81A57-9CD5-461B-8FFE-4A8CB6CFBE0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14.628" v="4"/>
          <ac:spMkLst>
            <pc:docMk/>
            <pc:sldMk cId="3139531027" sldId="263"/>
            <ac:spMk id="33" creationId="{BC2574CF-1D35-4994-87BD-5A3378E1AB3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5.831" v="6"/>
          <ac:spMkLst>
            <pc:docMk/>
            <pc:sldMk cId="3139531027" sldId="263"/>
            <ac:spMk id="37" creationId="{90F08744-9D7B-4693-B8D6-2A5210AE96F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5.831" v="6"/>
          <ac:spMkLst>
            <pc:docMk/>
            <pc:sldMk cId="3139531027" sldId="263"/>
            <ac:spMk id="38" creationId="{5B2E630F-F386-44FA-B1A1-C10A9BF4346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5.831" v="6"/>
          <ac:spMkLst>
            <pc:docMk/>
            <pc:sldMk cId="3139531027" sldId="263"/>
            <ac:spMk id="39" creationId="{73567C09-8B4D-49A6-A711-C44C5807D8DD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8.566" v="8"/>
          <ac:spMkLst>
            <pc:docMk/>
            <pc:sldMk cId="3139531027" sldId="263"/>
            <ac:spMk id="41" creationId="{E2366EBA-92FD-44AE-87A9-25E5135EB2C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43.148" v="23"/>
          <ac:spMkLst>
            <pc:docMk/>
            <pc:sldMk cId="3139531027" sldId="263"/>
            <ac:spMk id="43" creationId="{C314C310-850D-4491-AA52-C75BEA68B68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8.566" v="8"/>
          <ac:spMkLst>
            <pc:docMk/>
            <pc:sldMk cId="3139531027" sldId="263"/>
            <ac:spMk id="44" creationId="{7C462C46-EFB7-4580-9921-DFC346FCC3C2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44:28.566" v="8"/>
          <ac:spMkLst>
            <pc:docMk/>
            <pc:sldMk cId="3139531027" sldId="263"/>
            <ac:spMk id="45" creationId="{B8B918B4-AB10-4E3A-916E-A9625586EA47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139531027" sldId="263"/>
            <ac:spMk id="47" creationId="{D75627FE-0AC5-4349-AC08-45A58BEC9B8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139531027" sldId="263"/>
            <ac:spMk id="50" creationId="{BC2574CF-1D35-4994-87BD-5A3378E1AB3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1.586" v="25"/>
          <ac:spMkLst>
            <pc:docMk/>
            <pc:sldMk cId="3139531027" sldId="263"/>
            <ac:spMk id="56" creationId="{01109B5D-BC35-4376-98A2-F53B03E4E1B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1.586" v="25"/>
          <ac:spMkLst>
            <pc:docMk/>
            <pc:sldMk cId="3139531027" sldId="263"/>
            <ac:spMk id="57" creationId="{94D90C11-98A3-40E3-B04C-A3025D6458A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1.586" v="25"/>
          <ac:spMkLst>
            <pc:docMk/>
            <pc:sldMk cId="3139531027" sldId="263"/>
            <ac:spMk id="58" creationId="{A3B28FB1-97C9-4A9E-A45B-356508C2C38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4.492" v="27"/>
          <ac:spMkLst>
            <pc:docMk/>
            <pc:sldMk cId="3139531027" sldId="263"/>
            <ac:spMk id="60" creationId="{712E451E-151A-4910-BF41-6A040B65982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4.492" v="27"/>
          <ac:spMkLst>
            <pc:docMk/>
            <pc:sldMk cId="3139531027" sldId="263"/>
            <ac:spMk id="61" creationId="{C296EFE4-A70C-4388-9A15-3F657B6615FD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7:54.492" v="27"/>
          <ac:spMkLst>
            <pc:docMk/>
            <pc:sldMk cId="3139531027" sldId="263"/>
            <ac:spMk id="62" creationId="{425EBAFC-9388-432A-BCFD-EEA2F410D8EC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09:57:54.539" v="28"/>
          <ac:spMkLst>
            <pc:docMk/>
            <pc:sldMk cId="3139531027" sldId="263"/>
            <ac:spMk id="64" creationId="{01109B5D-BC35-4376-98A2-F53B03E4E1B4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09:57:54.539" v="28"/>
          <ac:spMkLst>
            <pc:docMk/>
            <pc:sldMk cId="3139531027" sldId="263"/>
            <ac:spMk id="65" creationId="{94D90C11-98A3-40E3-B04C-A3025D6458A3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09:57:54.539" v="28"/>
          <ac:spMkLst>
            <pc:docMk/>
            <pc:sldMk cId="3139531027" sldId="263"/>
            <ac:spMk id="66" creationId="{A3B28FB1-97C9-4A9E-A45B-356508C2C38B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09:44:14.628" v="4"/>
          <ac:grpSpMkLst>
            <pc:docMk/>
            <pc:sldMk cId="3139531027" sldId="263"/>
            <ac:grpSpMk id="6" creationId="{F87AAF7B-2090-475D-9C3E-FDC03DD87A88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09:57:36.758" v="21"/>
          <ac:grpSpMkLst>
            <pc:docMk/>
            <pc:sldMk cId="3139531027" sldId="263"/>
            <ac:grpSpMk id="32" creationId="{3086C462-37F4-494D-8292-CCB95221CC1A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09:44:28.566" v="8"/>
          <ac:grpSpMkLst>
            <pc:docMk/>
            <pc:sldMk cId="3139531027" sldId="263"/>
            <ac:grpSpMk id="42" creationId="{B437F5FC-01F7-4EB4-81E7-C27D917E9554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09:57:43.148" v="23"/>
          <ac:grpSpMkLst>
            <pc:docMk/>
            <pc:sldMk cId="3139531027" sldId="263"/>
            <ac:grpSpMk id="46" creationId="{D4EC3799-3F52-48CE-85CC-83AED368EB42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09:56:55.538" v="18"/>
          <ac:grpSpMkLst>
            <pc:docMk/>
            <pc:sldMk cId="3139531027" sldId="263"/>
            <ac:grpSpMk id="48" creationId="{F87AAF7B-2090-475D-9C3E-FDC03DD87A88}"/>
          </ac:grpSpMkLst>
        </pc:grpChg>
        <pc:cxnChg chg="add del">
          <ac:chgData name="Guest User" userId="S::urn:spo:anon#8a12660d6bead990b02fc0f4e930a3572695ac883a6c1aeef6b7055a26b7451f::" providerId="AD" clId="Web-{BD259F45-BFEE-A2B5-9FD3-24EB7541CC96}" dt="2022-03-20T09:44:14.628" v="4"/>
          <ac:cxnSpMkLst>
            <pc:docMk/>
            <pc:sldMk cId="3139531027" sldId="263"/>
            <ac:cxnSpMk id="35" creationId="{68B6AB33-DFE6-4FE4-94FE-C9E25424AD16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09:57:36.758" v="21"/>
          <ac:cxnSpMkLst>
            <pc:docMk/>
            <pc:sldMk cId="3139531027" sldId="263"/>
            <ac:cxnSpMk id="40" creationId="{AD23B2CD-009B-425A-9616-1E1AD1D5AB46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09:56:55.538" v="18"/>
          <ac:cxnSpMkLst>
            <pc:docMk/>
            <pc:sldMk cId="3139531027" sldId="263"/>
            <ac:cxnSpMk id="51" creationId="{68B6AB33-DFE6-4FE4-94FE-C9E25424AD16}"/>
          </ac:cxnSpMkLst>
        </pc:cxnChg>
        <pc:cxnChg chg="add del">
          <ac:chgData name="Guest User" userId="S::urn:spo:anon#8a12660d6bead990b02fc0f4e930a3572695ac883a6c1aeef6b7055a26b7451f::" providerId="AD" clId="Web-{BD259F45-BFEE-A2B5-9FD3-24EB7541CC96}" dt="2022-03-20T09:57:43.148" v="23"/>
          <ac:cxnSpMkLst>
            <pc:docMk/>
            <pc:sldMk cId="3139531027" sldId="263"/>
            <ac:cxnSpMk id="54" creationId="{789E20C7-BB50-4317-93C7-90C8ED80B275}"/>
          </ac:cxnSpMkLst>
        </pc:cxn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32:57.111" v="137"/>
        <pc:sldMkLst>
          <pc:docMk/>
          <pc:sldMk cId="510206199" sldId="264"/>
        </pc:sldMkLst>
        <pc:spChg chg="mod ord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2" creationId="{881F6826-8092-461E-8BB5-42AB21106521}"/>
          </ac:spMkLst>
        </pc:spChg>
        <pc:spChg chg="add del mod">
          <ac:chgData name="Guest User" userId="S::urn:spo:anon#8a12660d6bead990b02fc0f4e930a3572695ac883a6c1aeef6b7055a26b7451f::" providerId="AD" clId="Web-{BD259F45-BFEE-A2B5-9FD3-24EB7541CC96}" dt="2022-03-20T10:32:57.111" v="137"/>
          <ac:spMkLst>
            <pc:docMk/>
            <pc:sldMk cId="510206199" sldId="264"/>
            <ac:spMk id="3" creationId="{73A913ED-D6A7-483A-AC4C-A5529CA0A398}"/>
          </ac:spMkLst>
        </pc:spChg>
        <pc:spChg chg="add del mod">
          <ac:chgData name="Guest User" userId="S::urn:spo:anon#8a12660d6bead990b02fc0f4e930a3572695ac883a6c1aeef6b7055a26b7451f::" providerId="AD" clId="Web-{BD259F45-BFEE-A2B5-9FD3-24EB7541CC96}" dt="2022-03-20T10:32:52.267" v="136"/>
          <ac:spMkLst>
            <pc:docMk/>
            <pc:sldMk cId="510206199" sldId="264"/>
            <ac:spMk id="5" creationId="{C6C8EC55-BFC7-4029-B555-DAAF0448787E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78" v="40"/>
          <ac:spMkLst>
            <pc:docMk/>
            <pc:sldMk cId="510206199" sldId="264"/>
            <ac:spMk id="13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78" v="40"/>
          <ac:spMkLst>
            <pc:docMk/>
            <pc:sldMk cId="510206199" sldId="264"/>
            <ac:spMk id="15" creationId="{31D248D0-90D8-4EAF-84EE-DA386851882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78" v="40"/>
          <ac:spMkLst>
            <pc:docMk/>
            <pc:sldMk cId="510206199" sldId="264"/>
            <ac:spMk id="17" creationId="{0775805F-9E56-4330-9EA3-04D38DCEC3F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21" creationId="{CEC1E4A3-BAAE-6761-A2F4-0A268CA4CC1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24" creationId="{643780CE-2BE5-46F6-97B2-60DF30217ED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26" creationId="{61A87A49-68E6-459E-A5A6-46229FF42125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28" creationId="{F6ACD5FC-CAFE-48EB-B765-60EED2E052F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30" creationId="{9F33B405-D785-4738-B1C0-6A0AA5E9828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32" creationId="{4233DC0E-DE6C-4FB6-A529-51B162641AB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34" creationId="{3870477F-E451-4BC3-863F-0E2FC572884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09:58:49.431" v="39"/>
          <ac:spMkLst>
            <pc:docMk/>
            <pc:sldMk cId="510206199" sldId="264"/>
            <ac:spMk id="36" creationId="{B4A81DE1-E2BC-4A31-99EE-71350421B0EA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30.015" v="85"/>
          <ac:spMkLst>
            <pc:docMk/>
            <pc:sldMk cId="510206199" sldId="264"/>
            <ac:spMk id="39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30.015" v="85"/>
          <ac:spMkLst>
            <pc:docMk/>
            <pc:sldMk cId="510206199" sldId="264"/>
            <ac:spMk id="40" creationId="{31D248D0-90D8-4EAF-84EE-DA386851882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30.015" v="85"/>
          <ac:spMkLst>
            <pc:docMk/>
            <pc:sldMk cId="510206199" sldId="264"/>
            <ac:spMk id="41" creationId="{0775805F-9E56-4330-9EA3-04D38DCEC3F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30.015" v="84"/>
          <ac:spMkLst>
            <pc:docMk/>
            <pc:sldMk cId="510206199" sldId="264"/>
            <ac:spMk id="45" creationId="{DED71CD4-595D-0C33-A583-E563E93FBFD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2:10.767" v="86"/>
          <ac:spMkLst>
            <pc:docMk/>
            <pc:sldMk cId="510206199" sldId="264"/>
            <ac:spMk id="47" creationId="{43A66445-6433-CC9C-7805-FCDA84C1B937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17.639" v="82"/>
          <ac:spMkLst>
            <pc:docMk/>
            <pc:sldMk cId="510206199" sldId="264"/>
            <ac:spMk id="50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17.639" v="82"/>
          <ac:spMkLst>
            <pc:docMk/>
            <pc:sldMk cId="510206199" sldId="264"/>
            <ac:spMk id="52" creationId="{31D248D0-90D8-4EAF-84EE-DA386851882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0:17.639" v="82"/>
          <ac:spMkLst>
            <pc:docMk/>
            <pc:sldMk cId="510206199" sldId="264"/>
            <ac:spMk id="54" creationId="{0775805F-9E56-4330-9EA3-04D38DCEC3F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56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58" creationId="{31D248D0-90D8-4EAF-84EE-DA386851882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60" creationId="{0775805F-9E56-4330-9EA3-04D38DCEC3F1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64" creationId="{AF06B711-68DB-9FE7-1AC2-A177E1C2D235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67" creationId="{643780CE-2BE5-46F6-97B2-60DF30217ED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69" creationId="{61A87A49-68E6-459E-A5A6-46229FF42125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71" creationId="{F6ACD5FC-CAFE-48EB-B765-60EED2E052F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73" creationId="{9F33B405-D785-4738-B1C0-6A0AA5E9828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75" creationId="{4233DC0E-DE6C-4FB6-A529-51B162641AB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77" creationId="{3870477F-E451-4BC3-863F-0E2FC572884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0:29.029" v="123"/>
          <ac:spMkLst>
            <pc:docMk/>
            <pc:sldMk cId="510206199" sldId="264"/>
            <ac:spMk id="79" creationId="{B4A81DE1-E2BC-4A31-99EE-71350421B0EA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81" creationId="{0D105174-071A-4257-860A-5EE2D11DD5E6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82" creationId="{E17B217C-3C66-46B3-9E9D-2771AA2A23E2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30:29.029" v="124"/>
          <ac:spMkLst>
            <pc:docMk/>
            <pc:sldMk cId="510206199" sldId="264"/>
            <ac:spMk id="83" creationId="{8A848D99-5D8B-49F5-97E9-AA7C3F5F2BE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2:26.813" v="132"/>
          <ac:spMkLst>
            <pc:docMk/>
            <pc:sldMk cId="510206199" sldId="264"/>
            <ac:spMk id="84" creationId="{3A0A0EF7-B622-5EB3-E0B9-76BAE2F33340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09:58:49.478" v="40"/>
          <ac:grpSpMkLst>
            <pc:docMk/>
            <pc:sldMk cId="510206199" sldId="264"/>
            <ac:grpSpMk id="6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0:30.015" v="85"/>
          <ac:grpSpMkLst>
            <pc:docMk/>
            <pc:sldMk cId="510206199" sldId="264"/>
            <ac:grpSpMk id="22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0:17.639" v="82"/>
          <ac:grpSpMkLst>
            <pc:docMk/>
            <pc:sldMk cId="510206199" sldId="264"/>
            <ac:grpSpMk id="46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0:29.029" v="124"/>
          <ac:grpSpMkLst>
            <pc:docMk/>
            <pc:sldMk cId="510206199" sldId="264"/>
            <ac:grpSpMk id="49" creationId="{4091D54B-59AB-4A5E-8E9E-0421BD66D4FB}"/>
          </ac:grpSpMkLst>
        </pc:grpChg>
        <pc:picChg chg="del mod ord">
          <ac:chgData name="Guest User" userId="S::urn:spo:anon#8a12660d6bead990b02fc0f4e930a3572695ac883a6c1aeef6b7055a26b7451f::" providerId="AD" clId="Web-{BD259F45-BFEE-A2B5-9FD3-24EB7541CC96}" dt="2022-03-20T10:32:20.688" v="131"/>
          <ac:picMkLst>
            <pc:docMk/>
            <pc:sldMk cId="510206199" sldId="264"/>
            <ac:picMk id="4" creationId="{17C1F0FC-1F68-4067-8640-82120C40208A}"/>
          </ac:picMkLst>
        </pc:picChg>
      </pc:sldChg>
      <pc:sldChg chg="addSp modSp mod setBg modClrScheme setClrOvrMap chgLayout">
        <pc:chgData name="Guest User" userId="S::urn:spo:anon#8a12660d6bead990b02fc0f4e930a3572695ac883a6c1aeef6b7055a26b7451f::" providerId="AD" clId="Web-{BD259F45-BFEE-A2B5-9FD3-24EB7541CC96}" dt="2022-03-20T10:36:28.475" v="160" actId="1076"/>
        <pc:sldMkLst>
          <pc:docMk/>
          <pc:sldMk cId="2771761557" sldId="265"/>
        </pc:sldMkLst>
        <pc:spChg chg="mod ord">
          <ac:chgData name="Guest User" userId="S::urn:spo:anon#8a12660d6bead990b02fc0f4e930a3572695ac883a6c1aeef6b7055a26b7451f::" providerId="AD" clId="Web-{BD259F45-BFEE-A2B5-9FD3-24EB7541CC96}" dt="2022-03-20T10:36:23.007" v="159" actId="1076"/>
          <ac:spMkLst>
            <pc:docMk/>
            <pc:sldMk cId="2771761557" sldId="265"/>
            <ac:spMk id="2" creationId="{0F7249B8-F6EE-45B0-B11C-10D4B3506C8D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2:29.846" v="87"/>
          <ac:spMkLst>
            <pc:docMk/>
            <pc:sldMk cId="2771761557" sldId="265"/>
            <ac:spMk id="14" creationId="{B8144315-1C5A-4185-A952-25D98D303D46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2:29.846" v="87"/>
          <ac:spMkLst>
            <pc:docMk/>
            <pc:sldMk cId="2771761557" sldId="265"/>
            <ac:spMk id="16" creationId="{11CAC6F2-0806-417B-BF5D-5AEF6195FA49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2:29.846" v="87"/>
          <ac:spMkLst>
            <pc:docMk/>
            <pc:sldMk cId="2771761557" sldId="265"/>
            <ac:spMk id="18" creationId="{D4723B02-0AAB-4F6E-BA41-8ED99D559D93}"/>
          </ac:spMkLst>
        </pc:spChg>
        <pc:grpChg chg="add">
          <ac:chgData name="Guest User" userId="S::urn:spo:anon#8a12660d6bead990b02fc0f4e930a3572695ac883a6c1aeef6b7055a26b7451f::" providerId="AD" clId="Web-{BD259F45-BFEE-A2B5-9FD3-24EB7541CC96}" dt="2022-03-20T10:22:29.846" v="87"/>
          <ac:grpSpMkLst>
            <pc:docMk/>
            <pc:sldMk cId="2771761557" sldId="265"/>
            <ac:grpSpMk id="10" creationId="{4091D54B-59AB-4A5E-8E9E-0421BD66D4FB}"/>
          </ac:grpSpMkLst>
        </pc:grpChg>
        <pc:picChg chg="mod">
          <ac:chgData name="Guest User" userId="S::urn:spo:anon#8a12660d6bead990b02fc0f4e930a3572695ac883a6c1aeef6b7055a26b7451f::" providerId="AD" clId="Web-{BD259F45-BFEE-A2B5-9FD3-24EB7541CC96}" dt="2022-03-20T10:36:28.475" v="160" actId="1076"/>
          <ac:picMkLst>
            <pc:docMk/>
            <pc:sldMk cId="2771761557" sldId="265"/>
            <ac:picMk id="5" creationId="{410722C0-EA4F-474E-AB75-A6C54F737AD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111159654" sldId="268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3241325599" sldId="272"/>
        </pc:sldMkLst>
      </pc:sldChg>
      <pc:sldChg chg="addSp delSp modSp mod modClrScheme chgLayout">
        <pc:chgData name="Guest User" userId="S::urn:spo:anon#8a12660d6bead990b02fc0f4e930a3572695ac883a6c1aeef6b7055a26b7451f::" providerId="AD" clId="Web-{BD259F45-BFEE-A2B5-9FD3-24EB7541CC96}" dt="2022-03-20T10:39:59.574" v="186" actId="14100"/>
        <pc:sldMkLst>
          <pc:docMk/>
          <pc:sldMk cId="99001843" sldId="273"/>
        </pc:sldMkLst>
        <pc:spChg chg="mod ord">
          <ac:chgData name="Guest User" userId="S::urn:spo:anon#8a12660d6bead990b02fc0f4e930a3572695ac883a6c1aeef6b7055a26b7451f::" providerId="AD" clId="Web-{BD259F45-BFEE-A2B5-9FD3-24EB7541CC96}" dt="2022-03-20T10:39:59.574" v="186" actId="14100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99001843" sldId="273"/>
            <ac:spMk id="5" creationId="{427C0870-7EE7-473C-AC5F-096720C4E224}"/>
          </ac:spMkLst>
        </pc:spChg>
        <pc:spChg chg="add mod">
          <ac:chgData name="Guest User" userId="S::urn:spo:anon#8a12660d6bead990b02fc0f4e930a3572695ac883a6c1aeef6b7055a26b7451f::" providerId="AD" clId="Web-{BD259F45-BFEE-A2B5-9FD3-24EB7541CC96}" dt="2022-03-20T10:39:06.104" v="179" actId="14100"/>
          <ac:spMkLst>
            <pc:docMk/>
            <pc:sldMk cId="99001843" sldId="273"/>
            <ac:spMk id="6" creationId="{E81D1954-DF0F-47ED-BAFE-28CFF1D7F504}"/>
          </ac:spMkLst>
        </pc:spChg>
        <pc:picChg chg="add mod">
          <ac:chgData name="Guest User" userId="S::urn:spo:anon#8a12660d6bead990b02fc0f4e930a3572695ac883a6c1aeef6b7055a26b7451f::" providerId="AD" clId="Web-{BD259F45-BFEE-A2B5-9FD3-24EB7541CC96}" dt="2022-03-20T10:39:45.386" v="184" actId="14100"/>
          <ac:picMkLst>
            <pc:docMk/>
            <pc:sldMk cId="99001843" sldId="273"/>
            <ac:picMk id="7" creationId="{6BD23304-614C-4B77-8F9A-477A2BAF3B91}"/>
          </ac:picMkLst>
        </pc:picChg>
        <pc:picChg chg="del mod ord">
          <ac:chgData name="Guest User" userId="S::urn:spo:anon#8a12660d6bead990b02fc0f4e930a3572695ac883a6c1aeef6b7055a26b7451f::" providerId="AD" clId="Web-{BD259F45-BFEE-A2B5-9FD3-24EB7541CC96}" dt="2022-03-20T10:39:12.776" v="180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Guest User" userId="S::urn:spo:anon#8a12660d6bead990b02fc0f4e930a3572695ac883a6c1aeef6b7055a26b7451f::" providerId="AD" clId="Web-{BD259F45-BFEE-A2B5-9FD3-24EB7541CC96}" dt="2022-03-20T09:56:55.538" v="18"/>
          <ac:picMkLst>
            <pc:docMk/>
            <pc:sldMk cId="99001843" sldId="273"/>
            <ac:picMk id="10" creationId="{48320449-A968-4DC8-8F65-D69CE421E8A2}"/>
          </ac:picMkLst>
        </pc:pic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24:44.755" v="100"/>
        <pc:sldMkLst>
          <pc:docMk/>
          <pc:sldMk cId="4169389499" sldId="274"/>
        </pc:sldMkLst>
        <pc:spChg chg="mod">
          <ac:chgData name="Guest User" userId="S::urn:spo:anon#8a12660d6bead990b02fc0f4e930a3572695ac883a6c1aeef6b7055a26b7451f::" providerId="AD" clId="Web-{BD259F45-BFEE-A2B5-9FD3-24EB7541CC96}" dt="2022-03-20T10:24:44.755" v="100"/>
          <ac:spMkLst>
            <pc:docMk/>
            <pc:sldMk cId="4169389499" sldId="274"/>
            <ac:spMk id="2" creationId="{86E00F06-BA5D-4E25-AB17-91F6AD1D7A9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19" creationId="{59647F54-801D-44AB-8284-EDDFF776313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21" creationId="{510C9632-BB6F-48EE-AB65-501878BA5DB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23" creationId="{4EC8AAB6-953B-4D29-9967-3C44D06BB4E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25" creationId="{C89ED458-2326-40DC-9C7B-1A717B6551AD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27" creationId="{6F9D1DE6-E368-4F07-85F9-D5B767477DD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29" creationId="{F63B1F66-4ACE-4A01-8ADF-F175A9C358B2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31" creationId="{CF8448ED-9332-4A9B-8CAB-B1985E596E2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35.864" v="97"/>
          <ac:spMkLst>
            <pc:docMk/>
            <pc:sldMk cId="4169389499" sldId="274"/>
            <ac:spMk id="33" creationId="{ED3A2261-1C75-40FF-8CD6-18C5900C1C8D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36" creationId="{079CE317-680B-449C-A423-71C1FE069B4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37" creationId="{643780CE-2BE5-46F6-97B2-60DF30217ED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38" creationId="{61A87A49-68E6-459E-A5A6-46229FF42125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39" creationId="{F6ACD5FC-CAFE-48EB-B765-60EED2E052F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40" creationId="{9F33B405-D785-4738-B1C0-6A0AA5E9828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41" creationId="{4233DC0E-DE6C-4FB6-A529-51B162641AB8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42" creationId="{3870477F-E451-4BC3-863F-0E2FC572884B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44.724" v="99"/>
          <ac:spMkLst>
            <pc:docMk/>
            <pc:sldMk cId="4169389499" sldId="274"/>
            <ac:spMk id="43" creationId="{B4A81DE1-E2BC-4A31-99EE-71350421B0EA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4:44.755" v="100"/>
          <ac:spMkLst>
            <pc:docMk/>
            <pc:sldMk cId="4169389499" sldId="274"/>
            <ac:spMk id="46" creationId="{59647F54-801D-44AB-8284-EDDFF7763139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24:35.864" v="97"/>
          <ac:grpSpMkLst>
            <pc:docMk/>
            <pc:sldMk cId="4169389499" sldId="274"/>
            <ac:grpSpMk id="8" creationId="{FAEF28A3-012D-4640-B8B8-1EF6EAF7233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4:44.724" v="99"/>
          <ac:grpSpMkLst>
            <pc:docMk/>
            <pc:sldMk cId="4169389499" sldId="274"/>
            <ac:grpSpMk id="35" creationId="{DDA34B8A-FA8D-4E16-AD72-7B60B1C2582A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4:44.755" v="100"/>
          <ac:grpSpMkLst>
            <pc:docMk/>
            <pc:sldMk cId="4169389499" sldId="274"/>
            <ac:grpSpMk id="45" creationId="{FAEF28A3-012D-4640-B8B8-1EF6EAF7233B}"/>
          </ac:grpSpMkLst>
        </pc:grpChg>
        <pc:picChg chg="mod">
          <ac:chgData name="Guest User" userId="S::urn:spo:anon#8a12660d6bead990b02fc0f4e930a3572695ac883a6c1aeef6b7055a26b7451f::" providerId="AD" clId="Web-{BD259F45-BFEE-A2B5-9FD3-24EB7541CC96}" dt="2022-03-20T10:24:44.755" v="100"/>
          <ac:picMkLst>
            <pc:docMk/>
            <pc:sldMk cId="4169389499" sldId="274"/>
            <ac:picMk id="3" creationId="{BCCC8B2D-B878-46FA-AAB1-F063C79D92CF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3120760035" sldId="275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Guest User" userId="S::urn:spo:anon#8a12660d6bead990b02fc0f4e930a3572695ac883a6c1aeef6b7055a26b7451f::" providerId="AD" clId="Web-{BD259F45-BFEE-A2B5-9FD3-24EB7541CC96}" dt="2022-03-20T09:56:55.538" v="18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Guest User" userId="S::urn:spo:anon#8a12660d6bead990b02fc0f4e930a3572695ac883a6c1aeef6b7055a26b7451f::" providerId="AD" clId="Web-{BD259F45-BFEE-A2B5-9FD3-24EB7541CC96}" dt="2022-03-20T09:56:55.538" v="18"/>
          <ac:picMkLst>
            <pc:docMk/>
            <pc:sldMk cId="3120760035" sldId="275"/>
            <ac:picMk id="10" creationId="{FFB3C84C-4D41-4576-BAA9-E89FBB6B011C}"/>
          </ac:picMkLst>
        </pc:pic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24:08.864" v="95"/>
        <pc:sldMkLst>
          <pc:docMk/>
          <pc:sldMk cId="2341240720" sldId="276"/>
        </pc:sldMkLst>
        <pc:spChg chg="mod">
          <ac:chgData name="Guest User" userId="S::urn:spo:anon#8a12660d6bead990b02fc0f4e930a3572695ac883a6c1aeef6b7055a26b7451f::" providerId="AD" clId="Web-{BD259F45-BFEE-A2B5-9FD3-24EB7541CC96}" dt="2022-03-20T10:24:08.864" v="95"/>
          <ac:spMkLst>
            <pc:docMk/>
            <pc:sldMk cId="2341240720" sldId="276"/>
            <ac:spMk id="5" creationId="{4DEDB9DB-82B9-4A35-BF9E-F1B01BFAA2F2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08.817" v="94"/>
          <ac:spMkLst>
            <pc:docMk/>
            <pc:sldMk cId="2341240720" sldId="276"/>
            <ac:spMk id="14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08.817" v="94"/>
          <ac:spMkLst>
            <pc:docMk/>
            <pc:sldMk cId="2341240720" sldId="276"/>
            <ac:spMk id="16" creationId="{11CAC6F2-0806-417B-BF5D-5AEF6195FA4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4:08.817" v="94"/>
          <ac:spMkLst>
            <pc:docMk/>
            <pc:sldMk cId="2341240720" sldId="276"/>
            <ac:spMk id="18" creationId="{D4723B02-0AAB-4F6E-BA41-8ED99D559D93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4:08.864" v="95"/>
          <ac:spMkLst>
            <pc:docMk/>
            <pc:sldMk cId="2341240720" sldId="276"/>
            <ac:spMk id="21" creationId="{B8144315-1C5A-4185-A952-25D98D303D46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24:08.817" v="94"/>
          <ac:grpSpMkLst>
            <pc:docMk/>
            <pc:sldMk cId="2341240720" sldId="276"/>
            <ac:grpSpMk id="10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4:08.864" v="95"/>
          <ac:grpSpMkLst>
            <pc:docMk/>
            <pc:sldMk cId="2341240720" sldId="276"/>
            <ac:grpSpMk id="20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4:08.864" v="95"/>
          <ac:grpSpMkLst>
            <pc:docMk/>
            <pc:sldMk cId="2341240720" sldId="276"/>
            <ac:grpSpMk id="22" creationId="{25A657F0-42F3-40D3-BC75-7DA1F5C6A225}"/>
          </ac:grpSpMkLst>
        </pc:grpChg>
        <pc:picChg chg="mod ord">
          <ac:chgData name="Guest User" userId="S::urn:spo:anon#8a12660d6bead990b02fc0f4e930a3572695ac883a6c1aeef6b7055a26b7451f::" providerId="AD" clId="Web-{BD259F45-BFEE-A2B5-9FD3-24EB7541CC96}" dt="2022-03-20T10:24:08.864" v="95"/>
          <ac:picMkLst>
            <pc:docMk/>
            <pc:sldMk cId="2341240720" sldId="276"/>
            <ac:picMk id="3" creationId="{6E154CFB-E75D-42B7-990F-9B7B5A0AF700}"/>
          </ac:picMkLst>
        </pc:pic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26:30.195" v="108"/>
        <pc:sldMkLst>
          <pc:docMk/>
          <pc:sldMk cId="61461737" sldId="277"/>
        </pc:sldMkLst>
        <pc:spChg chg="mod or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4" creationId="{DC5EB680-DCC9-48F7-9C35-DDEE8F53CA1A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30.148" v="107"/>
          <ac:spMkLst>
            <pc:docMk/>
            <pc:sldMk cId="61461737" sldId="277"/>
            <ac:spMk id="21" creationId="{59647F54-801D-44AB-8284-EDDFF776313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30.148" v="107"/>
          <ac:spMkLst>
            <pc:docMk/>
            <pc:sldMk cId="61461737" sldId="277"/>
            <ac:spMk id="23" creationId="{56981798-4550-46DA-9172-4846E2FB66E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30.148" v="107"/>
          <ac:spMkLst>
            <pc:docMk/>
            <pc:sldMk cId="61461737" sldId="277"/>
            <ac:spMk id="25" creationId="{D82EB7D3-3AD8-4ED1-9E1A-2906E14635E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30.148" v="107"/>
          <ac:spMkLst>
            <pc:docMk/>
            <pc:sldMk cId="61461737" sldId="277"/>
            <ac:spMk id="27" creationId="{2D529E20-662F-4915-ACD7-970C026FDB7F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29" creationId="{9F33B405-D785-4738-B1C0-6A0AA5E98286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1" creationId="{4233DC0E-DE6C-4FB6-A529-51B162641AB8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2" creationId="{079CE317-680B-449C-A423-71C1FE069B4C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3" creationId="{3870477F-E451-4BC3-863F-0E2FC572884B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4" creationId="{643780CE-2BE5-46F6-97B2-60DF30217ED3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5" creationId="{B4A81DE1-E2BC-4A31-99EE-71350421B0EA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6" creationId="{61A87A49-68E6-459E-A5A6-46229FF42125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30.195" v="108"/>
          <ac:spMkLst>
            <pc:docMk/>
            <pc:sldMk cId="61461737" sldId="277"/>
            <ac:spMk id="37" creationId="{F6ACD5FC-CAFE-48EB-B765-60EED2E052F0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26:30.148" v="107"/>
          <ac:grpSpMkLst>
            <pc:docMk/>
            <pc:sldMk cId="61461737" sldId="277"/>
            <ac:grpSpMk id="10" creationId="{FAEF28A3-012D-4640-B8B8-1EF6EAF7233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6:30.195" v="108"/>
          <ac:grpSpMkLst>
            <pc:docMk/>
            <pc:sldMk cId="61461737" sldId="277"/>
            <ac:grpSpMk id="30" creationId="{DDA34B8A-FA8D-4E16-AD72-7B60B1C2582A}"/>
          </ac:grpSpMkLst>
        </pc:grpChg>
        <pc:picChg chg="mod">
          <ac:chgData name="Guest User" userId="S::urn:spo:anon#8a12660d6bead990b02fc0f4e930a3572695ac883a6c1aeef6b7055a26b7451f::" providerId="AD" clId="Web-{BD259F45-BFEE-A2B5-9FD3-24EB7541CC96}" dt="2022-03-20T10:26:30.195" v="108"/>
          <ac:picMkLst>
            <pc:docMk/>
            <pc:sldMk cId="61461737" sldId="277"/>
            <ac:picMk id="5" creationId="{320FBBDB-2072-4054-A050-886AF48A1ACB}"/>
          </ac:picMkLst>
        </pc:pic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27:12.306" v="111"/>
        <pc:sldMkLst>
          <pc:docMk/>
          <pc:sldMk cId="1416306729" sldId="280"/>
        </pc:sldMkLst>
        <pc:spChg chg="mod">
          <ac:chgData name="Guest User" userId="S::urn:spo:anon#8a12660d6bead990b02fc0f4e930a3572695ac883a6c1aeef6b7055a26b7451f::" providerId="AD" clId="Web-{BD259F45-BFEE-A2B5-9FD3-24EB7541CC96}" dt="2022-03-20T10:27:12.306" v="111"/>
          <ac:spMkLst>
            <pc:docMk/>
            <pc:sldMk cId="1416306729" sldId="280"/>
            <ac:spMk id="8" creationId="{AB247BE4-1265-4DE2-9B31-73859EF6228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12.274" v="110"/>
          <ac:spMkLst>
            <pc:docMk/>
            <pc:sldMk cId="1416306729" sldId="280"/>
            <ac:spMk id="17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12.274" v="110"/>
          <ac:spMkLst>
            <pc:docMk/>
            <pc:sldMk cId="1416306729" sldId="280"/>
            <ac:spMk id="19" creationId="{11CAC6F2-0806-417B-BF5D-5AEF6195FA4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12.274" v="110"/>
          <ac:spMkLst>
            <pc:docMk/>
            <pc:sldMk cId="1416306729" sldId="280"/>
            <ac:spMk id="21" creationId="{D4723B02-0AAB-4F6E-BA41-8ED99D559D93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7:12.306" v="111"/>
          <ac:spMkLst>
            <pc:docMk/>
            <pc:sldMk cId="1416306729" sldId="280"/>
            <ac:spMk id="24" creationId="{670D6F2B-93AF-47D6-9378-5E54BE0AC69F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27:12.274" v="110"/>
          <ac:grpSpMkLst>
            <pc:docMk/>
            <pc:sldMk cId="1416306729" sldId="280"/>
            <ac:grpSpMk id="13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7:12.306" v="111"/>
          <ac:grpSpMkLst>
            <pc:docMk/>
            <pc:sldMk cId="1416306729" sldId="280"/>
            <ac:grpSpMk id="23" creationId="{6503EB0F-2257-4A3E-A73B-E1DE769B459F}"/>
          </ac:grpSpMkLst>
        </pc:grpChg>
        <pc:picChg chg="mod ord">
          <ac:chgData name="Guest User" userId="S::urn:spo:anon#8a12660d6bead990b02fc0f4e930a3572695ac883a6c1aeef6b7055a26b7451f::" providerId="AD" clId="Web-{BD259F45-BFEE-A2B5-9FD3-24EB7541CC96}" dt="2022-03-20T10:27:12.306" v="111"/>
          <ac:picMkLst>
            <pc:docMk/>
            <pc:sldMk cId="1416306729" sldId="280"/>
            <ac:picMk id="7" creationId="{11BC7CD7-C4E5-471D-A8D7-93493BCC8DBD}"/>
          </ac:picMkLst>
        </pc:picChg>
      </pc:sldChg>
      <pc:sldChg chg="addSp delSp modSp mod setBg modClrScheme addAnim delAnim setClrOvrMap chgLayout">
        <pc:chgData name="Guest User" userId="S::urn:spo:anon#8a12660d6bead990b02fc0f4e930a3572695ac883a6c1aeef6b7055a26b7451f::" providerId="AD" clId="Web-{BD259F45-BFEE-A2B5-9FD3-24EB7541CC96}" dt="2022-03-20T10:37:33.368" v="173"/>
        <pc:sldMkLst>
          <pc:docMk/>
          <pc:sldMk cId="0" sldId="283"/>
        </pc:sldMkLst>
        <pc:spChg chg="mod ord">
          <ac:chgData name="Guest User" userId="S::urn:spo:anon#8a12660d6bead990b02fc0f4e930a3572695ac883a6c1aeef6b7055a26b7451f::" providerId="AD" clId="Web-{BD259F45-BFEE-A2B5-9FD3-24EB7541CC96}" dt="2022-03-20T10:37:33.321" v="172"/>
          <ac:spMkLst>
            <pc:docMk/>
            <pc:sldMk cId="0" sldId="283"/>
            <ac:spMk id="2" creationId="{00000000-0000-0000-0000-000000000000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33.368" v="173"/>
          <ac:spMkLst>
            <pc:docMk/>
            <pc:sldMk cId="0" sldId="283"/>
            <ac:spMk id="75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6:57.586" v="162"/>
          <ac:spMkLst>
            <pc:docMk/>
            <pc:sldMk cId="0" sldId="283"/>
            <ac:spMk id="139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6:57.586" v="162"/>
          <ac:spMkLst>
            <pc:docMk/>
            <pc:sldMk cId="0" sldId="283"/>
            <ac:spMk id="141" creationId="{4E212B76-74CB-461F-90A3-EF4F2397A88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6:57.586" v="162"/>
          <ac:spMkLst>
            <pc:docMk/>
            <pc:sldMk cId="0" sldId="283"/>
            <ac:spMk id="143" creationId="{81E746D0-4B37-4869-B2EF-79D5F0FFFBC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1.945" v="168"/>
          <ac:spMkLst>
            <pc:docMk/>
            <pc:sldMk cId="0" sldId="283"/>
            <ac:spMk id="145" creationId="{B9B8A17F-DC3A-4D9A-AA53-9BFB894CD7BA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15.539" v="164"/>
          <ac:spMkLst>
            <pc:docMk/>
            <pc:sldMk cId="0" sldId="283"/>
            <ac:spMk id="1029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1.945" v="168"/>
          <ac:spMkLst>
            <pc:docMk/>
            <pc:sldMk cId="0" sldId="283"/>
            <ac:spMk id="1034" creationId="{670D6F2B-93AF-47D6-9378-5E54BE0AC69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1.945" v="168"/>
          <ac:spMkLst>
            <pc:docMk/>
            <pc:sldMk cId="0" sldId="283"/>
            <ac:spMk id="1035" creationId="{2D529E20-662F-4915-ACD7-970C026FDB7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1.945" v="168"/>
          <ac:spMkLst>
            <pc:docMk/>
            <pc:sldMk cId="0" sldId="283"/>
            <ac:spMk id="1036" creationId="{1AD5EB79-7F9A-4BBC-92A5-188382CBA1B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9.602" v="170"/>
          <ac:spMkLst>
            <pc:docMk/>
            <pc:sldMk cId="0" sldId="283"/>
            <ac:spMk id="1039" creationId="{670D6F2B-93AF-47D6-9378-5E54BE0AC69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29.602" v="170"/>
          <ac:spMkLst>
            <pc:docMk/>
            <pc:sldMk cId="0" sldId="283"/>
            <ac:spMk id="1042" creationId="{B70F7E59-C971-4F55-8E3A-1E583B65FCB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33.321" v="172"/>
          <ac:spMkLst>
            <pc:docMk/>
            <pc:sldMk cId="0" sldId="283"/>
            <ac:spMk id="1045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33.321" v="172"/>
          <ac:spMkLst>
            <pc:docMk/>
            <pc:sldMk cId="0" sldId="283"/>
            <ac:spMk id="1046" creationId="{4E212B76-74CB-461F-90A3-EF4F2397A883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37:33.321" v="172"/>
          <ac:spMkLst>
            <pc:docMk/>
            <pc:sldMk cId="0" sldId="283"/>
            <ac:spMk id="1047" creationId="{81E746D0-4B37-4869-B2EF-79D5F0FFFBC9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37:33.368" v="173"/>
          <ac:spMkLst>
            <pc:docMk/>
            <pc:sldMk cId="0" sldId="283"/>
            <ac:spMk id="1050" creationId="{B8144315-1C5A-4185-A952-25D98D303D46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37:33.368" v="173"/>
          <ac:grpSpMkLst>
            <pc:docMk/>
            <pc:sldMk cId="0" sldId="283"/>
            <ac:grpSpMk id="71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33.368" v="173"/>
          <ac:grpSpMkLst>
            <pc:docMk/>
            <pc:sldMk cId="0" sldId="283"/>
            <ac:grpSpMk id="77" creationId="{25A657F0-42F3-40D3-BC75-7DA1F5C6A225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6:57.586" v="162"/>
          <ac:grpSpMkLst>
            <pc:docMk/>
            <pc:sldMk cId="0" sldId="283"/>
            <ac:grpSpMk id="135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15.539" v="164"/>
          <ac:grpSpMkLst>
            <pc:docMk/>
            <pc:sldMk cId="0" sldId="283"/>
            <ac:grpSpMk id="1028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15.539" v="164"/>
          <ac:grpSpMkLst>
            <pc:docMk/>
            <pc:sldMk cId="0" sldId="283"/>
            <ac:grpSpMk id="1030" creationId="{25A657F0-42F3-40D3-BC75-7DA1F5C6A225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21.945" v="168"/>
          <ac:grpSpMkLst>
            <pc:docMk/>
            <pc:sldMk cId="0" sldId="283"/>
            <ac:grpSpMk id="1033" creationId="{6503EB0F-2257-4A3E-A73B-E1DE769B459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29.602" v="170"/>
          <ac:grpSpMkLst>
            <pc:docMk/>
            <pc:sldMk cId="0" sldId="283"/>
            <ac:grpSpMk id="1038" creationId="{6503EB0F-2257-4A3E-A73B-E1DE769B459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29.602" v="170"/>
          <ac:grpSpMkLst>
            <pc:docMk/>
            <pc:sldMk cId="0" sldId="283"/>
            <ac:grpSpMk id="1040" creationId="{260EE1B3-DDB2-44D7-943C-63D9CEF2735D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37:33.321" v="172"/>
          <ac:grpSpMkLst>
            <pc:docMk/>
            <pc:sldMk cId="0" sldId="283"/>
            <ac:grpSpMk id="1044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37:33.368" v="173"/>
          <ac:grpSpMkLst>
            <pc:docMk/>
            <pc:sldMk cId="0" sldId="283"/>
            <ac:grpSpMk id="1049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37:33.368" v="173"/>
          <ac:grpSpMkLst>
            <pc:docMk/>
            <pc:sldMk cId="0" sldId="283"/>
            <ac:grpSpMk id="1051" creationId="{25A657F0-42F3-40D3-BC75-7DA1F5C6A225}"/>
          </ac:grpSpMkLst>
        </pc:grpChg>
        <pc:picChg chg="mod">
          <ac:chgData name="Guest User" userId="S::urn:spo:anon#8a12660d6bead990b02fc0f4e930a3572695ac883a6c1aeef6b7055a26b7451f::" providerId="AD" clId="Web-{BD259F45-BFEE-A2B5-9FD3-24EB7541CC96}" dt="2022-03-20T10:37:33.321" v="172"/>
          <ac:picMkLst>
            <pc:docMk/>
            <pc:sldMk cId="0" sldId="283"/>
            <ac:picMk id="1026" creationId="{00000000-0000-0000-0000-000000000000}"/>
          </ac:picMkLst>
        </pc:picChg>
      </pc:sldChg>
      <pc:sldChg chg="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61461737" sldId="284"/>
        </pc:sldMkLst>
      </pc:sldChg>
      <pc:sldChg chg="addSp delSp modSp mod setBg modClrScheme chgLayout">
        <pc:chgData name="Guest User" userId="S::urn:spo:anon#8a12660d6bead990b02fc0f4e930a3572695ac883a6c1aeef6b7055a26b7451f::" providerId="AD" clId="Web-{BD259F45-BFEE-A2B5-9FD3-24EB7541CC96}" dt="2022-03-20T10:26:07.070" v="105"/>
        <pc:sldMkLst>
          <pc:docMk/>
          <pc:sldMk cId="1468251768" sldId="285"/>
        </pc:sldMkLst>
        <pc:spChg chg="add del">
          <ac:chgData name="Guest User" userId="S::urn:spo:anon#8a12660d6bead990b02fc0f4e930a3572695ac883a6c1aeef6b7055a26b7451f::" providerId="AD" clId="Web-{BD259F45-BFEE-A2B5-9FD3-24EB7541CC96}" dt="2022-03-20T10:25:55.507" v="102"/>
          <ac:spMkLst>
            <pc:docMk/>
            <pc:sldMk cId="1468251768" sldId="285"/>
            <ac:spMk id="72" creationId="{CD657031-5EFF-4D43-BC81-3D83214E61B4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07.070" v="104"/>
          <ac:spMkLst>
            <pc:docMk/>
            <pc:sldMk cId="1468251768" sldId="285"/>
            <ac:spMk id="74" creationId="{4056FF5C-525C-447F-9D78-835646DE520C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07.070" v="104"/>
          <ac:spMkLst>
            <pc:docMk/>
            <pc:sldMk cId="1468251768" sldId="285"/>
            <ac:spMk id="76" creationId="{D49A20E3-C825-49C0-B9E9-7F71EADE6827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6:07.070" v="104"/>
          <ac:spMkLst>
            <pc:docMk/>
            <pc:sldMk cId="1468251768" sldId="285"/>
            <ac:spMk id="4101" creationId="{EAD03CBD-9564-4516-8AD0-65CD468BA98F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6:07.070" v="105"/>
          <ac:spMkLst>
            <pc:docMk/>
            <pc:sldMk cId="1468251768" sldId="285"/>
            <ac:spMk id="4103" creationId="{CD657031-5EFF-4D43-BC81-3D83214E61B4}"/>
          </ac:spMkLst>
        </pc:spChg>
        <pc:picChg chg="mod ord">
          <ac:chgData name="Guest User" userId="S::urn:spo:anon#8a12660d6bead990b02fc0f4e930a3572695ac883a6c1aeef6b7055a26b7451f::" providerId="AD" clId="Web-{BD259F45-BFEE-A2B5-9FD3-24EB7541CC96}" dt="2022-03-20T10:26:07.070" v="105"/>
          <ac:picMkLst>
            <pc:docMk/>
            <pc:sldMk cId="1468251768" sldId="285"/>
            <ac:picMk id="4098" creationId="{00000000-0000-0000-0000-000000000000}"/>
          </ac:picMkLst>
        </pc:picChg>
        <pc:picChg chg="mod">
          <ac:chgData name="Guest User" userId="S::urn:spo:anon#8a12660d6bead990b02fc0f4e930a3572695ac883a6c1aeef6b7055a26b7451f::" providerId="AD" clId="Web-{BD259F45-BFEE-A2B5-9FD3-24EB7541CC96}" dt="2022-03-20T10:26:07.070" v="105"/>
          <ac:picMkLst>
            <pc:docMk/>
            <pc:sldMk cId="1468251768" sldId="285"/>
            <ac:picMk id="4099" creationId="{00000000-0000-0000-0000-000000000000}"/>
          </ac:picMkLst>
        </pc:picChg>
      </pc:sldChg>
      <pc:sldChg chg="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45299083" sldId="286"/>
        </pc:sldMkLst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413741781" sldId="287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3094422629" sldId="288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88639886" sldId="289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Guest User" userId="S::urn:spo:anon#8a12660d6bead990b02fc0f4e930a3572695ac883a6c1aeef6b7055a26b7451f::" providerId="AD" clId="Web-{BD259F45-BFEE-A2B5-9FD3-24EB7541CC96}" dt="2022-03-20T09:56:55.538" v="18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Guest User" userId="S::urn:spo:anon#8a12660d6bead990b02fc0f4e930a3572695ac883a6c1aeef6b7055a26b7451f::" providerId="AD" clId="Web-{BD259F45-BFEE-A2B5-9FD3-24EB7541CC96}" dt="2022-03-20T09:56:55.538" v="18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4269153792" sldId="290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280695601" sldId="291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078122293" sldId="292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1078122293" sldId="292"/>
            <ac:spMk id="12" creationId="{49692786-5409-4DDA-ADBC-A185FCAD0D00}"/>
          </ac:spMkLst>
        </pc:spChg>
      </pc:sldChg>
      <pc:sldChg chg="addSp delSp modSp mod setBg modClrScheme setClrOvrMap chgLayout">
        <pc:chgData name="Guest User" userId="S::urn:spo:anon#8a12660d6bead990b02fc0f4e930a3572695ac883a6c1aeef6b7055a26b7451f::" providerId="AD" clId="Web-{BD259F45-BFEE-A2B5-9FD3-24EB7541CC96}" dt="2022-03-20T10:28:11.557" v="121" actId="1076"/>
        <pc:sldMkLst>
          <pc:docMk/>
          <pc:sldMk cId="2349768150" sldId="293"/>
        </pc:sldMkLst>
        <pc:spChg chg="mod">
          <ac:chgData name="Guest User" userId="S::urn:spo:anon#8a12660d6bead990b02fc0f4e930a3572695ac883a6c1aeef6b7055a26b7451f::" providerId="AD" clId="Web-{BD259F45-BFEE-A2B5-9FD3-24EB7541CC96}" dt="2022-03-20T10:27:56.807" v="118"/>
          <ac:spMkLst>
            <pc:docMk/>
            <pc:sldMk cId="2349768150" sldId="293"/>
            <ac:spMk id="5" creationId="{4E0DDD0C-657C-489D-A108-343198A1154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42.275" v="113"/>
          <ac:spMkLst>
            <pc:docMk/>
            <pc:sldMk cId="2349768150" sldId="293"/>
            <ac:spMk id="14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47.510" v="115"/>
          <ac:spMkLst>
            <pc:docMk/>
            <pc:sldMk cId="2349768150" sldId="293"/>
            <ac:spMk id="18" creationId="{A163AD8F-ACE5-4FCB-A39E-DF84A72160C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47.510" v="115"/>
          <ac:spMkLst>
            <pc:docMk/>
            <pc:sldMk cId="2349768150" sldId="293"/>
            <ac:spMk id="22" creationId="{670D6F2B-93AF-47D6-9378-5E54BE0AC69F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47.510" v="115"/>
          <ac:spMkLst>
            <pc:docMk/>
            <pc:sldMk cId="2349768150" sldId="293"/>
            <ac:spMk id="23" creationId="{74D7F5CE-A719-44F7-9C5B-4BC25A14E2D5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56.776" v="117"/>
          <ac:spMkLst>
            <pc:docMk/>
            <pc:sldMk cId="2349768150" sldId="293"/>
            <ac:spMk id="26" creationId="{B8144315-1C5A-4185-A952-25D98D303D46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56.776" v="117"/>
          <ac:spMkLst>
            <pc:docMk/>
            <pc:sldMk cId="2349768150" sldId="293"/>
            <ac:spMk id="27" creationId="{11CAC6F2-0806-417B-BF5D-5AEF6195FA49}"/>
          </ac:spMkLst>
        </pc:spChg>
        <pc:spChg chg="add del">
          <ac:chgData name="Guest User" userId="S::urn:spo:anon#8a12660d6bead990b02fc0f4e930a3572695ac883a6c1aeef6b7055a26b7451f::" providerId="AD" clId="Web-{BD259F45-BFEE-A2B5-9FD3-24EB7541CC96}" dt="2022-03-20T10:27:56.776" v="117"/>
          <ac:spMkLst>
            <pc:docMk/>
            <pc:sldMk cId="2349768150" sldId="293"/>
            <ac:spMk id="28" creationId="{D4723B02-0AAB-4F6E-BA41-8ED99D559D93}"/>
          </ac:spMkLst>
        </pc:spChg>
        <pc:spChg chg="add">
          <ac:chgData name="Guest User" userId="S::urn:spo:anon#8a12660d6bead990b02fc0f4e930a3572695ac883a6c1aeef6b7055a26b7451f::" providerId="AD" clId="Web-{BD259F45-BFEE-A2B5-9FD3-24EB7541CC96}" dt="2022-03-20T10:27:56.807" v="118"/>
          <ac:spMkLst>
            <pc:docMk/>
            <pc:sldMk cId="2349768150" sldId="293"/>
            <ac:spMk id="31" creationId="{B8144315-1C5A-4185-A952-25D98D303D46}"/>
          </ac:spMkLst>
        </pc:spChg>
        <pc:grpChg chg="add del">
          <ac:chgData name="Guest User" userId="S::urn:spo:anon#8a12660d6bead990b02fc0f4e930a3572695ac883a6c1aeef6b7055a26b7451f::" providerId="AD" clId="Web-{BD259F45-BFEE-A2B5-9FD3-24EB7541CC96}" dt="2022-03-20T10:27:42.275" v="113"/>
          <ac:grpSpMkLst>
            <pc:docMk/>
            <pc:sldMk cId="2349768150" sldId="293"/>
            <ac:grpSpMk id="10" creationId="{4091D54B-59AB-4A5E-8E9E-0421BD66D4FB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7:42.275" v="113"/>
          <ac:grpSpMkLst>
            <pc:docMk/>
            <pc:sldMk cId="2349768150" sldId="293"/>
            <ac:grpSpMk id="16" creationId="{25A657F0-42F3-40D3-BC75-7DA1F5C6A225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7:47.510" v="115"/>
          <ac:grpSpMkLst>
            <pc:docMk/>
            <pc:sldMk cId="2349768150" sldId="293"/>
            <ac:grpSpMk id="21" creationId="{6503EB0F-2257-4A3E-A73B-E1DE769B459F}"/>
          </ac:grpSpMkLst>
        </pc:grpChg>
        <pc:grpChg chg="add del">
          <ac:chgData name="Guest User" userId="S::urn:spo:anon#8a12660d6bead990b02fc0f4e930a3572695ac883a6c1aeef6b7055a26b7451f::" providerId="AD" clId="Web-{BD259F45-BFEE-A2B5-9FD3-24EB7541CC96}" dt="2022-03-20T10:27:56.776" v="117"/>
          <ac:grpSpMkLst>
            <pc:docMk/>
            <pc:sldMk cId="2349768150" sldId="293"/>
            <ac:grpSpMk id="25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7:56.807" v="118"/>
          <ac:grpSpMkLst>
            <pc:docMk/>
            <pc:sldMk cId="2349768150" sldId="293"/>
            <ac:grpSpMk id="30" creationId="{4091D54B-59AB-4A5E-8E9E-0421BD66D4FB}"/>
          </ac:grpSpMkLst>
        </pc:grpChg>
        <pc:grpChg chg="add">
          <ac:chgData name="Guest User" userId="S::urn:spo:anon#8a12660d6bead990b02fc0f4e930a3572695ac883a6c1aeef6b7055a26b7451f::" providerId="AD" clId="Web-{BD259F45-BFEE-A2B5-9FD3-24EB7541CC96}" dt="2022-03-20T10:27:56.807" v="118"/>
          <ac:grpSpMkLst>
            <pc:docMk/>
            <pc:sldMk cId="2349768150" sldId="293"/>
            <ac:grpSpMk id="32" creationId="{25A657F0-42F3-40D3-BC75-7DA1F5C6A225}"/>
          </ac:grpSpMkLst>
        </pc:grpChg>
        <pc:picChg chg="mod ord">
          <ac:chgData name="Guest User" userId="S::urn:spo:anon#8a12660d6bead990b02fc0f4e930a3572695ac883a6c1aeef6b7055a26b7451f::" providerId="AD" clId="Web-{BD259F45-BFEE-A2B5-9FD3-24EB7541CC96}" dt="2022-03-20T10:28:11.557" v="121" actId="1076"/>
          <ac:picMkLst>
            <pc:docMk/>
            <pc:sldMk cId="2349768150" sldId="293"/>
            <ac:picMk id="4" creationId="{A67EBEA3-5342-44F1-AADB-353CC34ECEC2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43:53.424" v="2"/>
        <pc:sldMkLst>
          <pc:docMk/>
          <pc:sldMk cId="2644271612" sldId="294"/>
        </pc:sldMkLst>
        <pc:spChg chg="mod ord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2644271612" sldId="294"/>
            <ac:spMk id="2" creationId="{3DA9A83C-26BC-4B80-B161-E80A145A85AD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2644271612" sldId="294"/>
            <ac:spMk id="3" creationId="{FE8ABA20-1F36-498F-953B-46E62EA98521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43:53.424" v="2"/>
        <pc:sldMkLst>
          <pc:docMk/>
          <pc:sldMk cId="3617963604" sldId="295"/>
        </pc:sldMkLst>
        <pc:spChg chg="mod ord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3617963604" sldId="295"/>
            <ac:spMk id="2" creationId="{AB6D662E-476E-4110-8FA3-D4823F3A8896}"/>
          </ac:spMkLst>
        </pc:spChg>
        <pc:spChg chg="mod ord">
          <ac:chgData name="Guest User" userId="S::urn:spo:anon#8a12660d6bead990b02fc0f4e930a3572695ac883a6c1aeef6b7055a26b7451f::" providerId="AD" clId="Web-{BD259F45-BFEE-A2B5-9FD3-24EB7541CC96}" dt="2022-03-20T09:43:53.424" v="2"/>
          <ac:spMkLst>
            <pc:docMk/>
            <pc:sldMk cId="3617963604" sldId="295"/>
            <ac:spMk id="3" creationId="{DEC234E9-5BEF-48B5-B5CE-38496E3625B1}"/>
          </ac:spMkLst>
        </pc:spChg>
      </pc:sldChg>
      <pc:sldChg chg="delSp mod modClrScheme delDesignElem chgLayout">
        <pc:chgData name="Guest User" userId="S::urn:spo:anon#8a12660d6bead990b02fc0f4e930a3572695ac883a6c1aeef6b7055a26b7451f::" providerId="AD" clId="Web-{BD259F45-BFEE-A2B5-9FD3-24EB7541CC96}" dt="2022-03-20T09:43:53.424" v="2"/>
        <pc:sldMkLst>
          <pc:docMk/>
          <pc:sldMk cId="156097835" sldId="296"/>
        </pc:sldMkLst>
        <pc:spChg chg="del">
          <ac:chgData name="Guest User" userId="S::urn:spo:anon#8a12660d6bead990b02fc0f4e930a3572695ac883a6c1aeef6b7055a26b7451f::" providerId="AD" clId="Web-{BD259F45-BFEE-A2B5-9FD3-24EB7541CC96}" dt="2022-03-20T09:42:44.876" v="0"/>
          <ac:spMkLst>
            <pc:docMk/>
            <pc:sldMk cId="156097835" sldId="296"/>
            <ac:spMk id="10" creationId="{86817BFA-9939-42FC-97E6-1DDD23A38EB9}"/>
          </ac:spMkLst>
        </pc:spChg>
        <pc:picChg chg="del">
          <ac:chgData name="Guest User" userId="S::urn:spo:anon#8a12660d6bead990b02fc0f4e930a3572695ac883a6c1aeef6b7055a26b7451f::" providerId="AD" clId="Web-{BD259F45-BFEE-A2B5-9FD3-24EB7541CC96}" dt="2022-03-20T09:42:44.876" v="0"/>
          <ac:picMkLst>
            <pc:docMk/>
            <pc:sldMk cId="156097835" sldId="296"/>
            <ac:picMk id="8" creationId="{B7626C8E-FB50-4909-8D9D-09E34A8DBFAB}"/>
          </ac:picMkLst>
        </pc:picChg>
        <pc:picChg chg="del">
          <ac:chgData name="Guest User" userId="S::urn:spo:anon#8a12660d6bead990b02fc0f4e930a3572695ac883a6c1aeef6b7055a26b7451f::" providerId="AD" clId="Web-{BD259F45-BFEE-A2B5-9FD3-24EB7541CC96}" dt="2022-03-20T09:42:44.876" v="0"/>
          <ac:picMkLst>
            <pc:docMk/>
            <pc:sldMk cId="156097835" sldId="296"/>
            <ac:picMk id="12" creationId="{A4C4F977-CDDE-402E-B4F0-84B5572E77C3}"/>
          </ac:picMkLst>
        </pc:picChg>
      </pc:sldChg>
      <pc:sldChg chg="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1779721153" sldId="297"/>
        </pc:sldMkLst>
      </pc:sldChg>
      <pc:sldChg chg="modSp mod modClrScheme chgLayout">
        <pc:chgData name="Guest User" userId="S::urn:spo:anon#8a12660d6bead990b02fc0f4e930a3572695ac883a6c1aeef6b7055a26b7451f::" providerId="AD" clId="Web-{BD259F45-BFEE-A2B5-9FD3-24EB7541CC96}" dt="2022-03-20T09:56:55.538" v="18"/>
        <pc:sldMkLst>
          <pc:docMk/>
          <pc:sldMk cId="3788745809" sldId="298"/>
        </pc:sldMkLst>
        <pc:spChg chg="mod ord">
          <ac:chgData name="Guest User" userId="S::urn:spo:anon#8a12660d6bead990b02fc0f4e930a3572695ac883a6c1aeef6b7055a26b7451f::" providerId="AD" clId="Web-{BD259F45-BFEE-A2B5-9FD3-24EB7541CC96}" dt="2022-03-20T09:56:55.538" v="18"/>
          <ac:spMkLst>
            <pc:docMk/>
            <pc:sldMk cId="3788745809" sldId="298"/>
            <ac:spMk id="2" creationId="{D884475E-689F-4F8B-8F8B-402754C443DF}"/>
          </ac:spMkLst>
        </pc:spChg>
      </pc:sldChg>
      <pc:sldMasterChg chg="del delSldLayout">
        <pc:chgData name="Guest User" userId="S::urn:spo:anon#8a12660d6bead990b02fc0f4e930a3572695ac883a6c1aeef6b7055a26b7451f::" providerId="AD" clId="Web-{BD259F45-BFEE-A2B5-9FD3-24EB7541CC96}" dt="2022-03-20T09:42:44.876" v="0"/>
        <pc:sldMasterMkLst>
          <pc:docMk/>
          <pc:sldMasterMk cId="2290838924" sldId="2147484013"/>
        </pc:sldMasterMkLst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1147737760" sldId="2147484014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2368542119" sldId="2147484015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3527285550" sldId="2147484016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770700366" sldId="2147484017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1829881879" sldId="2147484018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2076721287" sldId="2147484019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1051283162" sldId="2147484020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3930920534" sldId="2147484021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2284693791" sldId="2147484022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1504322884" sldId="2147484023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3577259203" sldId="2147484024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453747941" sldId="2147484025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3531229180" sldId="2147484026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4272128452" sldId="2147484027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4105228855" sldId="2147484028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2751132562" sldId="2147484029"/>
          </pc:sldLayoutMkLst>
        </pc:sldLayoutChg>
        <pc:sldLayoutChg chg="del">
          <pc:chgData name="Guest User" userId="S::urn:spo:anon#8a12660d6bead990b02fc0f4e930a3572695ac883a6c1aeef6b7055a26b7451f::" providerId="AD" clId="Web-{BD259F45-BFEE-A2B5-9FD3-24EB7541CC96}" dt="2022-03-20T09:42:44.876" v="0"/>
          <pc:sldLayoutMkLst>
            <pc:docMk/>
            <pc:sldMasterMk cId="2290838924" sldId="2147484013"/>
            <pc:sldLayoutMk cId="713380161" sldId="2147484030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BD259F45-BFEE-A2B5-9FD3-24EB7541CC96}" dt="2022-03-20T09:43:53.424" v="2"/>
        <pc:sldMasterMkLst>
          <pc:docMk/>
          <pc:sldMasterMk cId="1760785304" sldId="2147484031"/>
        </pc:sldMasterMkLst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2777784110" sldId="2147484032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696262300" sldId="2147484033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2392034927" sldId="2147484034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104906621" sldId="2147484035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2346969854" sldId="2147484036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3268878817" sldId="2147484037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1110711470" sldId="2147484038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970820108" sldId="2147484039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4229913210" sldId="2147484040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662812096" sldId="2147484041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365610776" sldId="2147484042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829939581" sldId="2147484043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2399667087" sldId="2147484044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4253687501" sldId="2147484045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2339605634" sldId="2147484046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3147829117" sldId="2147484047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1433183434" sldId="2147484048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43:53.424" v="2"/>
          <pc:sldLayoutMkLst>
            <pc:docMk/>
            <pc:sldMasterMk cId="1760785304" sldId="2147484031"/>
            <pc:sldLayoutMk cId="1665508255" sldId="2147484049"/>
          </pc:sldLayoutMkLst>
        </pc:sldLayoutChg>
      </pc:sldMasterChg>
      <pc:sldMasterChg chg="add del addSldLayout delSldLayout modSldLayout">
        <pc:chgData name="Guest User" userId="S::urn:spo:anon#8a12660d6bead990b02fc0f4e930a3572695ac883a6c1aeef6b7055a26b7451f::" providerId="AD" clId="Web-{BD259F45-BFEE-A2B5-9FD3-24EB7541CC96}" dt="2022-03-20T09:56:55.538" v="18"/>
        <pc:sldMasterMkLst>
          <pc:docMk/>
          <pc:sldMasterMk cId="653204564" sldId="2147484050"/>
        </pc:sldMasterMkLst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395352755" sldId="2147484051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021067471" sldId="2147484052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953870422" sldId="2147484053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3100100284" sldId="2147484054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888289542" sldId="2147484055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171034638" sldId="2147484056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788050964" sldId="2147484057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89272878" sldId="2147484058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682105549" sldId="2147484059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1528945382" sldId="2147484060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2333458818" sldId="2147484061"/>
          </pc:sldLayoutMkLst>
        </pc:sldLayoutChg>
        <pc:sldLayoutChg chg="add del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653204564" sldId="2147484050"/>
            <pc:sldLayoutMk cId="460907543" sldId="2147484062"/>
          </pc:sldLayoutMkLst>
        </pc:sldLayoutChg>
      </pc:sldMasterChg>
      <pc:sldMasterChg chg="add addSldLayout modSldLayout">
        <pc:chgData name="Guest User" userId="S::urn:spo:anon#8a12660d6bead990b02fc0f4e930a3572695ac883a6c1aeef6b7055a26b7451f::" providerId="AD" clId="Web-{BD259F45-BFEE-A2B5-9FD3-24EB7541CC96}" dt="2022-03-20T09:56:55.538" v="18"/>
        <pc:sldMasterMkLst>
          <pc:docMk/>
          <pc:sldMasterMk cId="2102793176" sldId="2147484063"/>
        </pc:sldMasterMkLst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10117091" sldId="2147484064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339264736" sldId="2147484065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342203004" sldId="2147484066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817508684" sldId="2147484067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1177216032" sldId="2147484068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1085943074" sldId="2147484069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579457867" sldId="2147484070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341038574" sldId="2147484071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016485952" sldId="2147484072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3404895847" sldId="2147484073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3143346959" sldId="2147484074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482649969" sldId="2147484075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2549625519" sldId="2147484076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3094969751" sldId="2147484077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4080164477" sldId="2147484078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1501811935" sldId="2147484079"/>
          </pc:sldLayoutMkLst>
        </pc:sldLayoutChg>
        <pc:sldLayoutChg chg="add mod replId">
          <pc:chgData name="Guest User" userId="S::urn:spo:anon#8a12660d6bead990b02fc0f4e930a3572695ac883a6c1aeef6b7055a26b7451f::" providerId="AD" clId="Web-{BD259F45-BFEE-A2B5-9FD3-24EB7541CC96}" dt="2022-03-20T09:56:55.538" v="18"/>
          <pc:sldLayoutMkLst>
            <pc:docMk/>
            <pc:sldMasterMk cId="2102793176" sldId="2147484063"/>
            <pc:sldLayoutMk cId="4211476590" sldId="2147484080"/>
          </pc:sldLayoutMkLst>
        </pc:sldLayoutChg>
      </pc:sldMasterChg>
    </pc:docChg>
  </pc:docChgLst>
  <pc:docChgLst>
    <pc:chgData name="Guest User" userId="S::urn:spo:anon#8a12660d6bead990b02fc0f4e930a3572695ac883a6c1aeef6b7055a26b7451f::" providerId="AD" clId="Web-{CABB4C33-8FCD-40F0-FE7D-A864A94A481C}"/>
    <pc:docChg chg="modSld">
      <pc:chgData name="Guest User" userId="S::urn:spo:anon#8a12660d6bead990b02fc0f4e930a3572695ac883a6c1aeef6b7055a26b7451f::" providerId="AD" clId="Web-{CABB4C33-8FCD-40F0-FE7D-A864A94A481C}" dt="2022-03-20T15:15:31.844" v="6" actId="20577"/>
      <pc:docMkLst>
        <pc:docMk/>
      </pc:docMkLst>
      <pc:sldChg chg="modSp">
        <pc:chgData name="Guest User" userId="S::urn:spo:anon#8a12660d6bead990b02fc0f4e930a3572695ac883a6c1aeef6b7055a26b7451f::" providerId="AD" clId="Web-{CABB4C33-8FCD-40F0-FE7D-A864A94A481C}" dt="2022-03-20T15:15:31.844" v="6" actId="20577"/>
        <pc:sldMkLst>
          <pc:docMk/>
          <pc:sldMk cId="3463082952" sldId="256"/>
        </pc:sldMkLst>
        <pc:spChg chg="mod">
          <ac:chgData name="Guest User" userId="S::urn:spo:anon#8a12660d6bead990b02fc0f4e930a3572695ac883a6c1aeef6b7055a26b7451f::" providerId="AD" clId="Web-{CABB4C33-8FCD-40F0-FE7D-A864A94A481C}" dt="2022-03-20T15:15:31.844" v="6" actId="20577"/>
          <ac:spMkLst>
            <pc:docMk/>
            <pc:sldMk cId="3463082952" sldId="256"/>
            <ac:spMk id="8" creationId="{A0AAF261-9C93-4664-A8F5-0101F65063F2}"/>
          </ac:spMkLst>
        </pc:spChg>
      </pc:sldChg>
    </pc:docChg>
  </pc:docChgLst>
  <pc:docChgLst>
    <pc:chgData name="Guest User" userId="S::urn:spo:anon#8a12660d6bead990b02fc0f4e930a3572695ac883a6c1aeef6b7055a26b7451f::" providerId="AD" clId="Web-{9F8F4C21-4FD6-010D-4ED9-FB9274911A06}"/>
    <pc:docChg chg="modSld">
      <pc:chgData name="Guest User" userId="S::urn:spo:anon#8a12660d6bead990b02fc0f4e930a3572695ac883a6c1aeef6b7055a26b7451f::" providerId="AD" clId="Web-{9F8F4C21-4FD6-010D-4ED9-FB9274911A06}" dt="2022-03-20T13:58:35.504" v="0" actId="20577"/>
      <pc:docMkLst>
        <pc:docMk/>
      </pc:docMkLst>
      <pc:sldChg chg="modSp">
        <pc:chgData name="Guest User" userId="S::urn:spo:anon#8a12660d6bead990b02fc0f4e930a3572695ac883a6c1aeef6b7055a26b7451f::" providerId="AD" clId="Web-{9F8F4C21-4FD6-010D-4ED9-FB9274911A06}" dt="2022-03-20T13:58:35.504" v="0" actId="20577"/>
        <pc:sldMkLst>
          <pc:docMk/>
          <pc:sldMk cId="3463082952" sldId="256"/>
        </pc:sldMkLst>
        <pc:spChg chg="mod">
          <ac:chgData name="Guest User" userId="S::urn:spo:anon#8a12660d6bead990b02fc0f4e930a3572695ac883a6c1aeef6b7055a26b7451f::" providerId="AD" clId="Web-{9F8F4C21-4FD6-010D-4ED9-FB9274911A06}" dt="2022-03-20T13:58:35.504" v="0" actId="20577"/>
          <ac:spMkLst>
            <pc:docMk/>
            <pc:sldMk cId="3463082952" sldId="256"/>
            <ac:spMk id="8" creationId="{A0AAF261-9C93-4664-A8F5-0101F65063F2}"/>
          </ac:spMkLst>
        </pc:spChg>
      </pc:sldChg>
    </pc:docChg>
  </pc:docChgLst>
  <pc:docChgLst>
    <pc:chgData name="Guest User" userId="S::urn:spo:anon#8a12660d6bead990b02fc0f4e930a3572695ac883a6c1aeef6b7055a26b7451f::" providerId="AD" clId="Web-{EEEF57BB-38DC-EBB9-C7E3-A647805594BC}"/>
    <pc:docChg chg="delSld modSld modSection">
      <pc:chgData name="Guest User" userId="S::urn:spo:anon#8a12660d6bead990b02fc0f4e930a3572695ac883a6c1aeef6b7055a26b7451f::" providerId="AD" clId="Web-{EEEF57BB-38DC-EBB9-C7E3-A647805594BC}" dt="2022-03-20T15:30:15.344" v="11"/>
      <pc:docMkLst>
        <pc:docMk/>
      </pc:docMkLst>
      <pc:sldChg chg="del">
        <pc:chgData name="Guest User" userId="S::urn:spo:anon#8a12660d6bead990b02fc0f4e930a3572695ac883a6c1aeef6b7055a26b7451f::" providerId="AD" clId="Web-{EEEF57BB-38DC-EBB9-C7E3-A647805594BC}" dt="2022-03-20T15:30:15.344" v="11"/>
        <pc:sldMkLst>
          <pc:docMk/>
          <pc:sldMk cId="4169389499" sldId="274"/>
        </pc:sldMkLst>
      </pc:sldChg>
      <pc:sldChg chg="modSp del">
        <pc:chgData name="Guest User" userId="S::urn:spo:anon#8a12660d6bead990b02fc0f4e930a3572695ac883a6c1aeef6b7055a26b7451f::" providerId="AD" clId="Web-{EEEF57BB-38DC-EBB9-C7E3-A647805594BC}" dt="2022-03-20T15:30:13.203" v="10"/>
        <pc:sldMkLst>
          <pc:docMk/>
          <pc:sldMk cId="2341240720" sldId="276"/>
        </pc:sldMkLst>
        <pc:spChg chg="mod">
          <ac:chgData name="Guest User" userId="S::urn:spo:anon#8a12660d6bead990b02fc0f4e930a3572695ac883a6c1aeef6b7055a26b7451f::" providerId="AD" clId="Web-{EEEF57BB-38DC-EBB9-C7E3-A647805594BC}" dt="2022-03-20T15:22:25.208" v="9" actId="20577"/>
          <ac:spMkLst>
            <pc:docMk/>
            <pc:sldMk cId="2341240720" sldId="276"/>
            <ac:spMk id="5" creationId="{4DEDB9DB-82B9-4A35-BF9E-F1B01BFAA2F2}"/>
          </ac:spMkLst>
        </pc:spChg>
      </pc:sldChg>
    </pc:docChg>
  </pc:docChgLst>
  <pc:docChgLst>
    <pc:chgData name="Guest User" userId="S::urn:spo:anon#8a12660d6bead990b02fc0f4e930a3572695ac883a6c1aeef6b7055a26b7451f::" providerId="AD" clId="Web-{3D281220-4C11-EAAD-DD7E-C3349172224B}"/>
    <pc:docChg chg="modSld addMainMaster delMainMaster">
      <pc:chgData name="Guest User" userId="S::urn:spo:anon#8a12660d6bead990b02fc0f4e930a3572695ac883a6c1aeef6b7055a26b7451f::" providerId="AD" clId="Web-{3D281220-4C11-EAAD-DD7E-C3349172224B}" dt="2022-03-20T05:06:42.783" v="0"/>
      <pc:docMkLst>
        <pc:docMk/>
      </pc:docMkLst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463082952" sldId="256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463082952" sldId="256"/>
            <ac:spMk id="3" creationId="{D9F2F0D0-23EC-004E-BA85-9B8EC82CAF25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496003189" sldId="258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496003189" sldId="258"/>
            <ac:spMk id="2" creationId="{46684018-C186-404A-A91C-073C31CAC5A6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2654814949" sldId="262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2654814949" sldId="262"/>
            <ac:spMk id="2" creationId="{B87092F6-73BF-4E45-9022-5EEA2267A1BA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2654814949" sldId="262"/>
            <ac:spMk id="3" creationId="{5123942F-D95F-4E50-8785-1E33C6B04466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139531027" sldId="263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139531027" sldId="263"/>
            <ac:spMk id="3" creationId="{706117CD-C068-45DF-9AB5-0B3709CA8F61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510206199" sldId="264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510206199" sldId="264"/>
            <ac:spMk id="2" creationId="{881F6826-8092-461E-8BB5-42AB21106521}"/>
          </ac:spMkLst>
        </pc:sp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510206199" sldId="264"/>
            <ac:picMk id="4" creationId="{17C1F0FC-1F68-4067-8640-82120C40208A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2771761557" sldId="265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2771761557" sldId="265"/>
            <ac:spMk id="2" creationId="{0F7249B8-F6EE-45B0-B11C-10D4B3506C8D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111159654" sldId="268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241325599" sldId="272"/>
        </pc:sldMkLst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99001843" sldId="273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99001843" sldId="273"/>
            <ac:spMk id="5" creationId="{427C0870-7EE7-473C-AC5F-096720C4E224}"/>
          </ac:spMkLst>
        </pc:sp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99001843" sldId="273"/>
            <ac:picMk id="10" creationId="{48320449-A968-4DC8-8F65-D69CE421E8A2}"/>
          </ac:picMkLst>
        </pc:picChg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4169389499" sldId="274"/>
        </pc:sldMkLst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120760035" sldId="275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3120760035" sldId="275"/>
            <ac:picMk id="10" creationId="{FFB3C84C-4D41-4576-BAA9-E89FBB6B011C}"/>
          </ac:picMkLst>
        </pc:picChg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2341240720" sldId="276"/>
        </pc:sldMkLst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61461737" sldId="277"/>
        </pc:sldMkLst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416306729" sldId="280"/>
        </pc:sldMkLst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0" sldId="283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0" sldId="283"/>
            <ac:spMk id="2" creationId="{00000000-0000-0000-0000-000000000000}"/>
          </ac:spMkLst>
        </pc:spChg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61461737" sldId="284"/>
        </pc:sldMkLst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468251768" sldId="285"/>
        </pc:sldMkLst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45299083" sldId="286"/>
        </pc:sldMkLst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413741781" sldId="287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3094422629" sldId="288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88639886" sldId="289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Guest User" userId="S::urn:spo:anon#8a12660d6bead990b02fc0f4e930a3572695ac883a6c1aeef6b7055a26b7451f::" providerId="AD" clId="Web-{3D281220-4C11-EAAD-DD7E-C3349172224B}" dt="2022-03-20T05:06:42.783" v="0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4269153792" sldId="290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280695601" sldId="291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1078122293" sldId="292"/>
        </pc:sldMkLst>
        <pc:spChg chg="mod ord">
          <ac:chgData name="Guest User" userId="S::urn:spo:anon#8a12660d6bead990b02fc0f4e930a3572695ac883a6c1aeef6b7055a26b7451f::" providerId="AD" clId="Web-{3D281220-4C11-EAAD-DD7E-C3349172224B}" dt="2022-03-20T05:06:42.783" v="0"/>
          <ac:spMkLst>
            <pc:docMk/>
            <pc:sldMk cId="1078122293" sldId="292"/>
            <ac:spMk id="12" creationId="{49692786-5409-4DDA-ADBC-A185FCAD0D00}"/>
          </ac:spMkLst>
        </pc:spChg>
      </pc:sldChg>
      <pc:sldChg chg="mod modClrScheme chgLayout">
        <pc:chgData name="Guest User" userId="S::urn:spo:anon#8a12660d6bead990b02fc0f4e930a3572695ac883a6c1aeef6b7055a26b7451f::" providerId="AD" clId="Web-{3D281220-4C11-EAAD-DD7E-C3349172224B}" dt="2022-03-20T05:06:42.783" v="0"/>
        <pc:sldMkLst>
          <pc:docMk/>
          <pc:sldMk cId="2349768150" sldId="293"/>
        </pc:sldMkLst>
      </pc:sldChg>
      <pc:sldMasterChg chg="del delSldLayout">
        <pc:chgData name="Guest User" userId="S::urn:spo:anon#8a12660d6bead990b02fc0f4e930a3572695ac883a6c1aeef6b7055a26b7451f::" providerId="AD" clId="Web-{3D281220-4C11-EAAD-DD7E-C3349172224B}" dt="2022-03-20T05:06:42.783" v="0"/>
        <pc:sldMasterMkLst>
          <pc:docMk/>
          <pc:sldMasterMk cId="457648755" sldId="2147483833"/>
        </pc:sldMasterMkLst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1883977696" sldId="2147483834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2291341642" sldId="2147483835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664356755" sldId="2147483836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1911014028" sldId="2147483837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2938713118" sldId="2147483838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979743774" sldId="2147483839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191296452" sldId="2147483840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1460964094" sldId="2147483841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555147500" sldId="2147483842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2144148368" sldId="2147483843"/>
          </pc:sldLayoutMkLst>
        </pc:sldLayoutChg>
        <pc:sldLayoutChg chg="del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457648755" sldId="2147483833"/>
            <pc:sldLayoutMk cId="1372849778" sldId="2147483844"/>
          </pc:sldLayoutMkLst>
        </pc:sldLayoutChg>
      </pc:sldMasterChg>
      <pc:sldMasterChg chg="add addSldLayout modSldLayout">
        <pc:chgData name="Guest User" userId="S::urn:spo:anon#8a12660d6bead990b02fc0f4e930a3572695ac883a6c1aeef6b7055a26b7451f::" providerId="AD" clId="Web-{3D281220-4C11-EAAD-DD7E-C3349172224B}" dt="2022-03-20T05:06:42.783" v="0"/>
        <pc:sldMasterMkLst>
          <pc:docMk/>
          <pc:sldMasterMk cId="1589114903" sldId="2147483845"/>
        </pc:sldMasterMkLst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07883247" sldId="2147483846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2718417894" sldId="2147483847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129199795" sldId="2147483848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33720017" sldId="2147483849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433454269" sldId="2147483850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030920539" sldId="2147483851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413902192" sldId="2147483852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181212207" sldId="2147483853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3247469715" sldId="2147483854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352810636" sldId="2147483855"/>
          </pc:sldLayoutMkLst>
        </pc:sldLayoutChg>
        <pc:sldLayoutChg chg="add mod replId">
          <pc:chgData name="Guest User" userId="S::urn:spo:anon#8a12660d6bead990b02fc0f4e930a3572695ac883a6c1aeef6b7055a26b7451f::" providerId="AD" clId="Web-{3D281220-4C11-EAAD-DD7E-C3349172224B}" dt="2022-03-20T05:06:42.783" v="0"/>
          <pc:sldLayoutMkLst>
            <pc:docMk/>
            <pc:sldMasterMk cId="1589114903" sldId="2147483845"/>
            <pc:sldLayoutMk cId="1595411567" sldId="2147483856"/>
          </pc:sldLayoutMkLst>
        </pc:sldLayoutChg>
      </pc:sldMasterChg>
    </pc:docChg>
  </pc:docChgLst>
  <pc:docChgLst>
    <pc:chgData name="Guest User" userId="S::urn:spo:anon#8a12660d6bead990b02fc0f4e930a3572695ac883a6c1aeef6b7055a26b7451f::" providerId="AD" clId="Web-{746BB176-B922-7956-14EC-740BD4A7E87C}"/>
    <pc:docChg chg="delSld">
      <pc:chgData name="Guest User" userId="S::urn:spo:anon#8a12660d6bead990b02fc0f4e930a3572695ac883a6c1aeef6b7055a26b7451f::" providerId="AD" clId="Web-{746BB176-B922-7956-14EC-740BD4A7E87C}" dt="2022-03-20T04:50:56.194" v="0"/>
      <pc:docMkLst>
        <pc:docMk/>
      </pc:docMkLst>
      <pc:sldChg chg="del">
        <pc:chgData name="Guest User" userId="S::urn:spo:anon#8a12660d6bead990b02fc0f4e930a3572695ac883a6c1aeef6b7055a26b7451f::" providerId="AD" clId="Web-{746BB176-B922-7956-14EC-740BD4A7E87C}" dt="2022-03-20T04:50:56.194" v="0"/>
        <pc:sldMkLst>
          <pc:docMk/>
          <pc:sldMk cId="3776852172" sldId="282"/>
        </pc:sldMkLst>
      </pc:sldChg>
    </pc:docChg>
  </pc:docChgLst>
  <pc:docChgLst>
    <pc:chgData name="Adil Jamal" userId="S::adil_2001me06@iitp.ac.in::11015511-0536-4561-8025-4aba19152a29" providerId="AD" clId="Web-{FCB9F137-BC2D-1DA0-5E3D-1C4420C4CD79}"/>
    <pc:docChg chg="modSld">
      <pc:chgData name="Adil Jamal" userId="S::adil_2001me06@iitp.ac.in::11015511-0536-4561-8025-4aba19152a29" providerId="AD" clId="Web-{FCB9F137-BC2D-1DA0-5E3D-1C4420C4CD79}" dt="2022-03-19T12:33:16.278" v="16"/>
      <pc:docMkLst>
        <pc:docMk/>
      </pc:docMkLst>
      <pc:sldChg chg="addSp delSp modSp">
        <pc:chgData name="Adil Jamal" userId="S::adil_2001me06@iitp.ac.in::11015511-0536-4561-8025-4aba19152a29" providerId="AD" clId="Web-{FCB9F137-BC2D-1DA0-5E3D-1C4420C4CD79}" dt="2022-03-19T12:33:16.278" v="16"/>
        <pc:sldMkLst>
          <pc:docMk/>
          <pc:sldMk cId="894709173" sldId="261"/>
        </pc:sldMkLst>
        <pc:spChg chg="add del mod">
          <ac:chgData name="Adil Jamal" userId="S::adil_2001me06@iitp.ac.in::11015511-0536-4561-8025-4aba19152a29" providerId="AD" clId="Web-{FCB9F137-BC2D-1DA0-5E3D-1C4420C4CD79}" dt="2022-03-19T12:33:16.278" v="16"/>
          <ac:spMkLst>
            <pc:docMk/>
            <pc:sldMk cId="894709173" sldId="261"/>
            <ac:spMk id="2" creationId="{1B552DD2-7899-42D7-BDEB-8E74A5D1647B}"/>
          </ac:spMkLst>
        </pc:spChg>
      </pc:sldChg>
    </pc:docChg>
  </pc:docChgLst>
  <pc:docChgLst>
    <pc:chgData name="Adil Jamal" userId="S::adil_2001me06@iitp.ac.in::11015511-0536-4561-8025-4aba19152a29" providerId="AD" clId="Web-{5A31B835-72F1-2031-7399-E606B0A9BABF}"/>
    <pc:docChg chg="delSld modSld modSection">
      <pc:chgData name="Adil Jamal" userId="S::adil_2001me06@iitp.ac.in::11015511-0536-4561-8025-4aba19152a29" providerId="AD" clId="Web-{5A31B835-72F1-2031-7399-E606B0A9BABF}" dt="2022-03-20T14:14:13.098" v="126"/>
      <pc:docMkLst>
        <pc:docMk/>
      </pc:docMkLst>
      <pc:sldChg chg="addSp delSp modSp mod setBg setClrOvrMap addCm">
        <pc:chgData name="Adil Jamal" userId="S::adil_2001me06@iitp.ac.in::11015511-0536-4561-8025-4aba19152a29" providerId="AD" clId="Web-{5A31B835-72F1-2031-7399-E606B0A9BABF}" dt="2022-03-20T14:09:44.965" v="121" actId="20577"/>
        <pc:sldMkLst>
          <pc:docMk/>
          <pc:sldMk cId="3463082952" sldId="256"/>
        </pc:sldMkLst>
        <pc:spChg chg="mod">
          <ac:chgData name="Adil Jamal" userId="S::adil_2001me06@iitp.ac.in::11015511-0536-4561-8025-4aba19152a29" providerId="AD" clId="Web-{5A31B835-72F1-2031-7399-E606B0A9BABF}" dt="2022-03-20T13:57:02.206" v="28" actId="1076"/>
          <ac:spMkLst>
            <pc:docMk/>
            <pc:sldMk cId="3463082952" sldId="256"/>
            <ac:spMk id="2" creationId="{5A24862B-BB2A-8B40-AE98-7ABF6D3B7B21}"/>
          </ac:spMkLst>
        </pc:spChg>
        <pc:spChg chg="mod">
          <ac:chgData name="Adil Jamal" userId="S::adil_2001me06@iitp.ac.in::11015511-0536-4561-8025-4aba19152a29" providerId="AD" clId="Web-{5A31B835-72F1-2031-7399-E606B0A9BABF}" dt="2022-03-20T13:57:23.613" v="32" actId="14100"/>
          <ac:spMkLst>
            <pc:docMk/>
            <pc:sldMk cId="3463082952" sldId="256"/>
            <ac:spMk id="3" creationId="{D9F2F0D0-23EC-004E-BA85-9B8EC82CAF25}"/>
          </ac:spMkLst>
        </pc:spChg>
        <pc:spChg chg="add mod">
          <ac:chgData name="Adil Jamal" userId="S::adil_2001me06@iitp.ac.in::11015511-0536-4561-8025-4aba19152a29" providerId="AD" clId="Web-{5A31B835-72F1-2031-7399-E606B0A9BABF}" dt="2022-03-20T14:09:44.965" v="121" actId="20577"/>
          <ac:spMkLst>
            <pc:docMk/>
            <pc:sldMk cId="3463082952" sldId="256"/>
            <ac:spMk id="8" creationId="{A0AAF261-9C93-4664-A8F5-0101F65063F2}"/>
          </ac:spMkLst>
        </pc:spChg>
        <pc:spChg chg="add">
          <ac:chgData name="Adil Jamal" userId="S::adil_2001me06@iitp.ac.in::11015511-0536-4561-8025-4aba19152a29" providerId="AD" clId="Web-{5A31B835-72F1-2031-7399-E606B0A9BABF}" dt="2022-03-20T13:55:05.062" v="17"/>
          <ac:spMkLst>
            <pc:docMk/>
            <pc:sldMk cId="3463082952" sldId="256"/>
            <ac:spMk id="98" creationId="{B70F7E59-C971-4F55-8E3A-1E583B65FCB9}"/>
          </ac:spMkLst>
        </pc:spChg>
        <pc:grpChg chg="del">
          <ac:chgData name="Adil Jamal" userId="S::adil_2001me06@iitp.ac.in::11015511-0536-4561-8025-4aba19152a29" providerId="AD" clId="Web-{5A31B835-72F1-2031-7399-E606B0A9BABF}" dt="2022-03-20T13:55:05.062" v="17"/>
          <ac:grpSpMkLst>
            <pc:docMk/>
            <pc:sldMk cId="3463082952" sldId="256"/>
            <ac:grpSpMk id="86" creationId="{F1ECA4FE-7D2F-4576-B767-3A5F5ABFE90F}"/>
          </ac:grpSpMkLst>
        </pc:grpChg>
        <pc:grpChg chg="add">
          <ac:chgData name="Adil Jamal" userId="S::adil_2001me06@iitp.ac.in::11015511-0536-4561-8025-4aba19152a29" providerId="AD" clId="Web-{5A31B835-72F1-2031-7399-E606B0A9BABF}" dt="2022-03-20T13:55:05.062" v="17"/>
          <ac:grpSpMkLst>
            <pc:docMk/>
            <pc:sldMk cId="3463082952" sldId="256"/>
            <ac:grpSpMk id="94" creationId="{260EE1B3-DDB2-44D7-943C-63D9CEF2735D}"/>
          </ac:grpSpMkLst>
        </pc:grpChg>
        <pc:picChg chg="add mod ord">
          <ac:chgData name="Adil Jamal" userId="S::adil_2001me06@iitp.ac.in::11015511-0536-4561-8025-4aba19152a29" providerId="AD" clId="Web-{5A31B835-72F1-2031-7399-E606B0A9BABF}" dt="2022-03-20T14:05:41.926" v="107" actId="1076"/>
          <ac:picMkLst>
            <pc:docMk/>
            <pc:sldMk cId="3463082952" sldId="256"/>
            <ac:picMk id="4" creationId="{7D38236C-E3DD-4811-A31A-4443019C7B40}"/>
          </ac:picMkLst>
        </pc:picChg>
        <pc:cxnChg chg="add">
          <ac:chgData name="Adil Jamal" userId="S::adil_2001me06@iitp.ac.in::11015511-0536-4561-8025-4aba19152a29" providerId="AD" clId="Web-{5A31B835-72F1-2031-7399-E606B0A9BABF}" dt="2022-03-20T13:57:32.191" v="33"/>
          <ac:cxnSpMkLst>
            <pc:docMk/>
            <pc:sldMk cId="3463082952" sldId="256"/>
            <ac:cxnSpMk id="5" creationId="{97DDD941-27CC-4D53-9584-0E9118795DF7}"/>
          </ac:cxnSpMkLst>
        </pc:cxnChg>
        <pc:cxnChg chg="add">
          <ac:chgData name="Adil Jamal" userId="S::adil_2001me06@iitp.ac.in::11015511-0536-4561-8025-4aba19152a29" providerId="AD" clId="Web-{5A31B835-72F1-2031-7399-E606B0A9BABF}" dt="2022-03-20T13:57:44.129" v="34"/>
          <ac:cxnSpMkLst>
            <pc:docMk/>
            <pc:sldMk cId="3463082952" sldId="256"/>
            <ac:cxnSpMk id="6" creationId="{6B377C54-4993-4413-8773-A22C52BBA953}"/>
          </ac:cxnSpMkLst>
        </pc:cxnChg>
        <pc:cxnChg chg="del">
          <ac:chgData name="Adil Jamal" userId="S::adil_2001me06@iitp.ac.in::11015511-0536-4561-8025-4aba19152a29" providerId="AD" clId="Web-{5A31B835-72F1-2031-7399-E606B0A9BABF}" dt="2022-03-20T13:55:05.062" v="17"/>
          <ac:cxnSpMkLst>
            <pc:docMk/>
            <pc:sldMk cId="3463082952" sldId="256"/>
            <ac:cxnSpMk id="89" creationId="{E81F53E2-F556-42FA-8D24-113839EE19F8}"/>
          </ac:cxnSpMkLst>
        </pc:cxnChg>
      </pc:sldChg>
      <pc:sldChg chg="modSp addCm">
        <pc:chgData name="Adil Jamal" userId="S::adil_2001me06@iitp.ac.in::11015511-0536-4561-8025-4aba19152a29" providerId="AD" clId="Web-{5A31B835-72F1-2031-7399-E606B0A9BABF}" dt="2022-03-20T14:14:13.098" v="126"/>
        <pc:sldMkLst>
          <pc:docMk/>
          <pc:sldMk cId="3139531027" sldId="263"/>
        </pc:sldMkLst>
        <pc:spChg chg="mod">
          <ac:chgData name="Adil Jamal" userId="S::adil_2001me06@iitp.ac.in::11015511-0536-4561-8025-4aba19152a29" providerId="AD" clId="Web-{5A31B835-72F1-2031-7399-E606B0A9BABF}" dt="2022-03-20T14:11:41.562" v="125" actId="20577"/>
          <ac:spMkLst>
            <pc:docMk/>
            <pc:sldMk cId="3139531027" sldId="263"/>
            <ac:spMk id="3" creationId="{706117CD-C068-45DF-9AB5-0B3709CA8F61}"/>
          </ac:spMkLst>
        </pc:spChg>
      </pc:sldChg>
      <pc:sldChg chg="modSp">
        <pc:chgData name="Adil Jamal" userId="S::adil_2001me06@iitp.ac.in::11015511-0536-4561-8025-4aba19152a29" providerId="AD" clId="Web-{5A31B835-72F1-2031-7399-E606B0A9BABF}" dt="2022-03-20T14:00:46.151" v="39" actId="20577"/>
        <pc:sldMkLst>
          <pc:docMk/>
          <pc:sldMk cId="510206199" sldId="264"/>
        </pc:sldMkLst>
        <pc:spChg chg="mod">
          <ac:chgData name="Adil Jamal" userId="S::adil_2001me06@iitp.ac.in::11015511-0536-4561-8025-4aba19152a29" providerId="AD" clId="Web-{5A31B835-72F1-2031-7399-E606B0A9BABF}" dt="2022-03-20T14:00:46.151" v="39" actId="20577"/>
          <ac:spMkLst>
            <pc:docMk/>
            <pc:sldMk cId="510206199" sldId="264"/>
            <ac:spMk id="2" creationId="{881F6826-8092-461E-8BB5-42AB21106521}"/>
          </ac:spMkLst>
        </pc:spChg>
      </pc:sldChg>
      <pc:sldChg chg="modSp">
        <pc:chgData name="Adil Jamal" userId="S::adil_2001me06@iitp.ac.in::11015511-0536-4561-8025-4aba19152a29" providerId="AD" clId="Web-{5A31B835-72F1-2031-7399-E606B0A9BABF}" dt="2022-03-20T14:00:38.979" v="38" actId="20577"/>
        <pc:sldMkLst>
          <pc:docMk/>
          <pc:sldMk cId="2771761557" sldId="265"/>
        </pc:sldMkLst>
        <pc:spChg chg="mod">
          <ac:chgData name="Adil Jamal" userId="S::adil_2001me06@iitp.ac.in::11015511-0536-4561-8025-4aba19152a29" providerId="AD" clId="Web-{5A31B835-72F1-2031-7399-E606B0A9BABF}" dt="2022-03-20T14:00:38.979" v="38" actId="20577"/>
          <ac:spMkLst>
            <pc:docMk/>
            <pc:sldMk cId="2771761557" sldId="265"/>
            <ac:spMk id="2" creationId="{0F7249B8-F6EE-45B0-B11C-10D4B3506C8D}"/>
          </ac:spMkLst>
        </pc:spChg>
      </pc:sldChg>
      <pc:sldChg chg="modSp">
        <pc:chgData name="Adil Jamal" userId="S::adil_2001me06@iitp.ac.in::11015511-0536-4561-8025-4aba19152a29" providerId="AD" clId="Web-{5A31B835-72F1-2031-7399-E606B0A9BABF}" dt="2022-03-20T14:01:07.964" v="41" actId="20577"/>
        <pc:sldMkLst>
          <pc:docMk/>
          <pc:sldMk cId="3241325599" sldId="272"/>
        </pc:sldMkLst>
        <pc:spChg chg="mod">
          <ac:chgData name="Adil Jamal" userId="S::adil_2001me06@iitp.ac.in::11015511-0536-4561-8025-4aba19152a29" providerId="AD" clId="Web-{5A31B835-72F1-2031-7399-E606B0A9BABF}" dt="2022-03-20T14:01:07.964" v="41" actId="20577"/>
          <ac:spMkLst>
            <pc:docMk/>
            <pc:sldMk cId="3241325599" sldId="272"/>
            <ac:spMk id="2" creationId="{8899DE1B-E2F0-4D50-B542-0E25E8B38EB0}"/>
          </ac:spMkLst>
        </pc:spChg>
      </pc:sldChg>
      <pc:sldChg chg="addCm">
        <pc:chgData name="Adil Jamal" userId="S::adil_2001me06@iitp.ac.in::11015511-0536-4561-8025-4aba19152a29" providerId="AD" clId="Web-{5A31B835-72F1-2031-7399-E606B0A9BABF}" dt="2022-03-20T14:01:45.809" v="42"/>
        <pc:sldMkLst>
          <pc:docMk/>
          <pc:sldMk cId="3120760035" sldId="275"/>
        </pc:sldMkLst>
      </pc:sldChg>
      <pc:sldChg chg="modSp">
        <pc:chgData name="Adil Jamal" userId="S::adil_2001me06@iitp.ac.in::11015511-0536-4561-8025-4aba19152a29" providerId="AD" clId="Web-{5A31B835-72F1-2031-7399-E606B0A9BABF}" dt="2022-03-20T14:02:00.231" v="43" actId="20577"/>
        <pc:sldMkLst>
          <pc:docMk/>
          <pc:sldMk cId="2341240720" sldId="276"/>
        </pc:sldMkLst>
        <pc:spChg chg="mod">
          <ac:chgData name="Adil Jamal" userId="S::adil_2001me06@iitp.ac.in::11015511-0536-4561-8025-4aba19152a29" providerId="AD" clId="Web-{5A31B835-72F1-2031-7399-E606B0A9BABF}" dt="2022-03-20T14:02:00.231" v="43" actId="20577"/>
          <ac:spMkLst>
            <pc:docMk/>
            <pc:sldMk cId="2341240720" sldId="276"/>
            <ac:spMk id="5" creationId="{4DEDB9DB-82B9-4A35-BF9E-F1B01BFAA2F2}"/>
          </ac:spMkLst>
        </pc:spChg>
      </pc:sldChg>
      <pc:sldChg chg="modSp">
        <pc:chgData name="Adil Jamal" userId="S::adil_2001me06@iitp.ac.in::11015511-0536-4561-8025-4aba19152a29" providerId="AD" clId="Web-{5A31B835-72F1-2031-7399-E606B0A9BABF}" dt="2022-03-20T14:04:36.033" v="106" actId="20577"/>
        <pc:sldMkLst>
          <pc:docMk/>
          <pc:sldMk cId="61461737" sldId="277"/>
        </pc:sldMkLst>
        <pc:spChg chg="mod">
          <ac:chgData name="Adil Jamal" userId="S::adil_2001me06@iitp.ac.in::11015511-0536-4561-8025-4aba19152a29" providerId="AD" clId="Web-{5A31B835-72F1-2031-7399-E606B0A9BABF}" dt="2022-03-20T14:04:36.033" v="106" actId="20577"/>
          <ac:spMkLst>
            <pc:docMk/>
            <pc:sldMk cId="61461737" sldId="277"/>
            <ac:spMk id="4" creationId="{DC5EB680-DCC9-48F7-9C35-DDEE8F53CA1A}"/>
          </ac:spMkLst>
        </pc:spChg>
      </pc:sldChg>
      <pc:sldChg chg="del">
        <pc:chgData name="Adil Jamal" userId="S::adil_2001me06@iitp.ac.in::11015511-0536-4561-8025-4aba19152a29" providerId="AD" clId="Web-{5A31B835-72F1-2031-7399-E606B0A9BABF}" dt="2022-03-20T13:53:56.825" v="14"/>
        <pc:sldMkLst>
          <pc:docMk/>
          <pc:sldMk cId="1977228070" sldId="299"/>
        </pc:sldMkLst>
      </pc:sldChg>
    </pc:docChg>
  </pc:docChgLst>
  <pc:docChgLst>
    <pc:chgData name="Adil Jamal" userId="S::adil_2001me06@iitp.ac.in::11015511-0536-4561-8025-4aba19152a29" providerId="AD" clId="Web-{11029904-2E02-875E-CEC2-DB76037D8566}"/>
    <pc:docChg chg="modSld">
      <pc:chgData name="Adil Jamal" userId="S::adil_2001me06@iitp.ac.in::11015511-0536-4561-8025-4aba19152a29" providerId="AD" clId="Web-{11029904-2E02-875E-CEC2-DB76037D8566}" dt="2022-03-20T07:23:47.267" v="28" actId="20577"/>
      <pc:docMkLst>
        <pc:docMk/>
      </pc:docMkLst>
      <pc:sldChg chg="modSp">
        <pc:chgData name="Adil Jamal" userId="S::adil_2001me06@iitp.ac.in::11015511-0536-4561-8025-4aba19152a29" providerId="AD" clId="Web-{11029904-2E02-875E-CEC2-DB76037D8566}" dt="2022-03-20T07:23:47.267" v="28" actId="20577"/>
        <pc:sldMkLst>
          <pc:docMk/>
          <pc:sldMk cId="2654814949" sldId="262"/>
        </pc:sldMkLst>
        <pc:spChg chg="mod">
          <ac:chgData name="Adil Jamal" userId="S::adil_2001me06@iitp.ac.in::11015511-0536-4561-8025-4aba19152a29" providerId="AD" clId="Web-{11029904-2E02-875E-CEC2-DB76037D8566}" dt="2022-03-20T07:23:47.267" v="28" actId="20577"/>
          <ac:spMkLst>
            <pc:docMk/>
            <pc:sldMk cId="2654814949" sldId="262"/>
            <ac:spMk id="3" creationId="{5123942F-D95F-4E50-8785-1E33C6B04466}"/>
          </ac:spMkLst>
        </pc:spChg>
      </pc:sldChg>
    </pc:docChg>
  </pc:docChgLst>
  <pc:docChgLst>
    <pc:chgData name="Adil Jamal" userId="S::adil_2001me06@iitp.ac.in::11015511-0536-4561-8025-4aba19152a29" providerId="AD" clId="Web-{C5693BBC-4057-5EFB-9426-53646F00CD07}"/>
    <pc:docChg chg="modSld">
      <pc:chgData name="Adil Jamal" userId="S::adil_2001me06@iitp.ac.in::11015511-0536-4561-8025-4aba19152a29" providerId="AD" clId="Web-{C5693BBC-4057-5EFB-9426-53646F00CD07}" dt="2022-03-20T05:10:53.748" v="0"/>
      <pc:docMkLst>
        <pc:docMk/>
      </pc:docMkLst>
      <pc:sldChg chg="addSp">
        <pc:chgData name="Adil Jamal" userId="S::adil_2001me06@iitp.ac.in::11015511-0536-4561-8025-4aba19152a29" providerId="AD" clId="Web-{C5693BBC-4057-5EFB-9426-53646F00CD07}" dt="2022-03-20T05:10:53.748" v="0"/>
        <pc:sldMkLst>
          <pc:docMk/>
          <pc:sldMk cId="3463082952" sldId="256"/>
        </pc:sldMkLst>
        <pc:spChg chg="add">
          <ac:chgData name="Adil Jamal" userId="S::adil_2001me06@iitp.ac.in::11015511-0536-4561-8025-4aba19152a29" providerId="AD" clId="Web-{C5693BBC-4057-5EFB-9426-53646F00CD07}" dt="2022-03-20T05:10:53.748" v="0"/>
          <ac:spMkLst>
            <pc:docMk/>
            <pc:sldMk cId="3463082952" sldId="256"/>
            <ac:spMk id="5" creationId="{EEAF4358-C4B4-4F42-AE88-A353254DDFD6}"/>
          </ac:spMkLst>
        </pc:spChg>
      </pc:sldChg>
    </pc:docChg>
  </pc:docChgLst>
  <pc:docChgLst>
    <pc:chgData name="Adil Jamal" userId="S::adil_2001me06@iitp.ac.in::11015511-0536-4561-8025-4aba19152a29" providerId="AD" clId="Web-{85B8A94C-ADC9-51A0-4418-0978158AD605}"/>
    <pc:docChg chg="modSld addMainMaster delMainMaster">
      <pc:chgData name="Adil Jamal" userId="S::adil_2001me06@iitp.ac.in::11015511-0536-4561-8025-4aba19152a29" providerId="AD" clId="Web-{85B8A94C-ADC9-51A0-4418-0978158AD605}" dt="2022-03-20T07:07:51.737" v="26"/>
      <pc:docMkLst>
        <pc:docMk/>
      </pc:docMkLst>
      <pc:sldChg chg="addSp modSp mod setBg modClrScheme addAnim chgLayout">
        <pc:chgData name="Adil Jamal" userId="S::adil_2001me06@iitp.ac.in::11015511-0536-4561-8025-4aba19152a29" providerId="AD" clId="Web-{85B8A94C-ADC9-51A0-4418-0978158AD605}" dt="2022-03-20T07:07:51.737" v="26"/>
        <pc:sldMkLst>
          <pc:docMk/>
          <pc:sldMk cId="3463082952" sldId="256"/>
        </pc:sldMkLst>
        <pc:spChg chg="mod or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2" creationId="{5A24862B-BB2A-8B40-AE98-7ABF6D3B7B21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3" creationId="{D9F2F0D0-23EC-004E-BA85-9B8EC82CAF25}"/>
          </ac:spMkLst>
        </pc:spChg>
        <pc:spChg chg="ad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6" creationId="{6995F625-BE4F-4433-8290-5DF0E8589F50}"/>
          </ac:spMkLst>
        </pc:spChg>
        <pc:spChg chg="ad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7" creationId="{80102662-1FA4-4C7A-B144-19699DF43508}"/>
          </ac:spMkLst>
        </pc:spChg>
        <pc:spChg chg="ad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9" creationId="{655E224A-5F26-423E-949C-07A720F39A44}"/>
          </ac:spMkLst>
        </pc:spChg>
        <pc:spChg chg="ad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11" creationId="{7C6D1B74-744B-4231-97DB-86B4C9C5E2D3}"/>
          </ac:spMkLst>
        </pc:spChg>
        <pc:spChg chg="add">
          <ac:chgData name="Adil Jamal" userId="S::adil_2001me06@iitp.ac.in::11015511-0536-4561-8025-4aba19152a29" providerId="AD" clId="Web-{85B8A94C-ADC9-51A0-4418-0978158AD605}" dt="2022-03-20T07:07:51.737" v="24"/>
          <ac:spMkLst>
            <pc:docMk/>
            <pc:sldMk cId="3463082952" sldId="256"/>
            <ac:spMk id="14" creationId="{A6F1DA18-4CA4-40CF-9ACA-105D8373B672}"/>
          </ac:spMkLst>
        </pc:spChg>
        <pc:cxnChg chg="add">
          <ac:chgData name="Adil Jamal" userId="S::adil_2001me06@iitp.ac.in::11015511-0536-4561-8025-4aba19152a29" providerId="AD" clId="Web-{85B8A94C-ADC9-51A0-4418-0978158AD605}" dt="2022-03-20T07:07:51.737" v="24"/>
          <ac:cxnSpMkLst>
            <pc:docMk/>
            <pc:sldMk cId="3463082952" sldId="256"/>
            <ac:cxnSpMk id="18" creationId="{ABC98C72-9EDD-4426-B45A-84E06A7CD22F}"/>
          </ac:cxnSpMkLst>
        </pc:cxnChg>
        <pc:cxnChg chg="add">
          <ac:chgData name="Adil Jamal" userId="S::adil_2001me06@iitp.ac.in::11015511-0536-4561-8025-4aba19152a29" providerId="AD" clId="Web-{85B8A94C-ADC9-51A0-4418-0978158AD605}" dt="2022-03-20T07:07:51.737" v="24"/>
          <ac:cxnSpMkLst>
            <pc:docMk/>
            <pc:sldMk cId="3463082952" sldId="256"/>
            <ac:cxnSpMk id="21" creationId="{44887186-EE44-4AD3-BEFE-3478B4537191}"/>
          </ac:cxnSpMkLst>
        </pc:cxnChg>
        <pc:cxnChg chg="add">
          <ac:chgData name="Adil Jamal" userId="S::adil_2001me06@iitp.ac.in::11015511-0536-4561-8025-4aba19152a29" providerId="AD" clId="Web-{85B8A94C-ADC9-51A0-4418-0978158AD605}" dt="2022-03-20T07:07:51.737" v="24"/>
          <ac:cxnSpMkLst>
            <pc:docMk/>
            <pc:sldMk cId="3463082952" sldId="256"/>
            <ac:cxnSpMk id="24" creationId="{58EECC4E-F1C0-4C09-A7FD-4D623DACCC4F}"/>
          </ac:cxnSpMkLst>
        </pc:cxn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3496003189" sldId="258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496003189" sldId="258"/>
            <ac:spMk id="2" creationId="{46684018-C186-404A-A91C-073C31CAC5A6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2654814949" sldId="262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2654814949" sldId="262"/>
            <ac:spMk id="2" creationId="{B87092F6-73BF-4E45-9022-5EEA2267A1BA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2654814949" sldId="262"/>
            <ac:spMk id="3" creationId="{5123942F-D95F-4E50-8785-1E33C6B04466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3139531027" sldId="263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139531027" sldId="263"/>
            <ac:spMk id="2" creationId="{3457C57E-C256-40A6-979D-7249F0C140EE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139531027" sldId="263"/>
            <ac:spMk id="3" creationId="{706117CD-C068-45DF-9AB5-0B3709CA8F61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510206199" sldId="264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510206199" sldId="264"/>
            <ac:spMk id="2" creationId="{881F6826-8092-461E-8BB5-42AB21106521}"/>
          </ac:spMkLst>
        </pc:sp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510206199" sldId="264"/>
            <ac:picMk id="4" creationId="{17C1F0FC-1F68-4067-8640-82120C40208A}"/>
          </ac:picMkLst>
        </pc:pic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2771761557" sldId="265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2771761557" sldId="265"/>
            <ac:spMk id="2" creationId="{0F7249B8-F6EE-45B0-B11C-10D4B3506C8D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111159654" sldId="268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1111159654" sldId="268"/>
            <ac:spMk id="2" creationId="{BDC7A5A7-3C49-4DE8-BEBF-CD76B2C2B274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1111159654" sldId="268"/>
            <ac:spMk id="3" creationId="{9B870A5E-DCA8-4369-9187-A8A1A0CEC5E8}"/>
          </ac:spMkLst>
        </pc:spChg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3241325599" sldId="272"/>
        </pc:sldMkLst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99001843" sldId="273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99001843" sldId="273"/>
            <ac:spMk id="3" creationId="{40299C51-1693-4DB7-AB88-EEB3E3CD6755}"/>
          </ac:spMkLst>
        </pc:spChg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99001843" sldId="273"/>
            <ac:spMk id="5" creationId="{427C0870-7EE7-473C-AC5F-096720C4E224}"/>
          </ac:spMkLst>
        </pc:sp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99001843" sldId="273"/>
            <ac:picMk id="10" creationId="{48320449-A968-4DC8-8F65-D69CE421E8A2}"/>
          </ac:picMkLst>
        </pc:picChg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4169389499" sldId="274"/>
        </pc:sldMkLst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3120760035" sldId="275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120760035" sldId="275"/>
            <ac:spMk id="3" creationId="{A578463E-DCE2-4129-9044-1850DDDF15F8}"/>
          </ac:spMkLst>
        </pc:sp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3120760035" sldId="275"/>
            <ac:picMk id="8" creationId="{1E7921B9-672B-46E7-B874-1BA15F060FC8}"/>
          </ac:picMkLst>
        </pc:pic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3120760035" sldId="275"/>
            <ac:picMk id="10" creationId="{FFB3C84C-4D41-4576-BAA9-E89FBB6B011C}"/>
          </ac:picMkLst>
        </pc:picChg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2341240720" sldId="276"/>
        </pc:sldMkLst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61461737" sldId="277"/>
        </pc:sldMkLst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416306729" sldId="280"/>
        </pc:sldMkLst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0" sldId="283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0" sldId="283"/>
            <ac:spMk id="2" creationId="{00000000-0000-0000-0000-000000000000}"/>
          </ac:spMkLst>
        </pc:spChg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61461737" sldId="284"/>
        </pc:sldMkLst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468251768" sldId="285"/>
        </pc:sldMkLst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45299083" sldId="286"/>
        </pc:sldMkLst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413741781" sldId="287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1413741781" sldId="287"/>
            <ac:spMk id="2" creationId="{E209D0E9-35FE-4BE9-A127-05D1813A0F73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3094422629" sldId="288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3094422629" sldId="288"/>
            <ac:spMk id="5" creationId="{857DBE70-2845-49C2-A97D-354654BC5587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88639886" sldId="289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88639886" sldId="289"/>
            <ac:spMk id="3" creationId="{B3CE6251-3DFD-4D16-B55C-44D4D499089C}"/>
          </ac:spMkLst>
        </pc:sp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88639886" sldId="289"/>
            <ac:picMk id="7" creationId="{B3A52782-345F-489A-8147-B112F16D96C4}"/>
          </ac:picMkLst>
        </pc:picChg>
        <pc:picChg chg="mod ord">
          <ac:chgData name="Adil Jamal" userId="S::adil_2001me06@iitp.ac.in::11015511-0536-4561-8025-4aba19152a29" providerId="AD" clId="Web-{85B8A94C-ADC9-51A0-4418-0978158AD605}" dt="2022-03-20T07:07:26.690" v="23"/>
          <ac:picMkLst>
            <pc:docMk/>
            <pc:sldMk cId="88639886" sldId="289"/>
            <ac:picMk id="9" creationId="{5319C7C9-E8C1-4C59-8CC1-7C866F951658}"/>
          </ac:picMkLst>
        </pc:pic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4269153792" sldId="290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4269153792" sldId="290"/>
            <ac:spMk id="2" creationId="{5115F1E7-AED1-41A8-A40F-B9FECB798299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280695601" sldId="291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1280695601" sldId="291"/>
            <ac:spMk id="2" creationId="{6D1E8FBA-CC6F-44A7-9315-BBE31BBE9594}"/>
          </ac:spMkLst>
        </pc:spChg>
      </pc:sldChg>
      <pc:sldChg chg="modSp 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1078122293" sldId="292"/>
        </pc:sldMkLst>
        <pc:spChg chg="mod ord">
          <ac:chgData name="Adil Jamal" userId="S::adil_2001me06@iitp.ac.in::11015511-0536-4561-8025-4aba19152a29" providerId="AD" clId="Web-{85B8A94C-ADC9-51A0-4418-0978158AD605}" dt="2022-03-20T07:07:26.690" v="23"/>
          <ac:spMkLst>
            <pc:docMk/>
            <pc:sldMk cId="1078122293" sldId="292"/>
            <ac:spMk id="12" creationId="{49692786-5409-4DDA-ADBC-A185FCAD0D00}"/>
          </ac:spMkLst>
        </pc:spChg>
      </pc:sldChg>
      <pc:sldChg chg="mod modClrScheme chgLayout">
        <pc:chgData name="Adil Jamal" userId="S::adil_2001me06@iitp.ac.in::11015511-0536-4561-8025-4aba19152a29" providerId="AD" clId="Web-{85B8A94C-ADC9-51A0-4418-0978158AD605}" dt="2022-03-20T07:07:26.690" v="23"/>
        <pc:sldMkLst>
          <pc:docMk/>
          <pc:sldMk cId="2349768150" sldId="293"/>
        </pc:sldMkLst>
      </pc:sldChg>
      <pc:sldMasterChg chg="del delSldLayout">
        <pc:chgData name="Adil Jamal" userId="S::adil_2001me06@iitp.ac.in::11015511-0536-4561-8025-4aba19152a29" providerId="AD" clId="Web-{85B8A94C-ADC9-51A0-4418-0978158AD605}" dt="2022-03-20T07:07:03.658" v="22"/>
        <pc:sldMasterMkLst>
          <pc:docMk/>
          <pc:sldMasterMk cId="3988462732" sldId="2147483911"/>
        </pc:sldMasterMkLst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917171014" sldId="2147483912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1438189603" sldId="2147483913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300111646" sldId="2147483914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3821732051" sldId="2147483915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1711970833" sldId="2147483916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2633960831" sldId="2147483917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1888654169" sldId="2147483918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3849551200" sldId="2147483919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1313638864" sldId="2147483920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2367764866" sldId="2147483921"/>
          </pc:sldLayoutMkLst>
        </pc:sldLayoutChg>
        <pc:sldLayoutChg chg="del">
          <pc:chgData name="Adil Jamal" userId="S::adil_2001me06@iitp.ac.in::11015511-0536-4561-8025-4aba19152a29" providerId="AD" clId="Web-{85B8A94C-ADC9-51A0-4418-0978158AD605}" dt="2022-03-20T07:07:03.658" v="22"/>
          <pc:sldLayoutMkLst>
            <pc:docMk/>
            <pc:sldMasterMk cId="3988462732" sldId="2147483911"/>
            <pc:sldLayoutMk cId="4231335331" sldId="2147483922"/>
          </pc:sldLayoutMkLst>
        </pc:sldLayoutChg>
      </pc:sldMasterChg>
      <pc:sldMasterChg chg="add del addSldLayout delSldLayout modSldLayout">
        <pc:chgData name="Adil Jamal" userId="S::adil_2001me06@iitp.ac.in::11015511-0536-4561-8025-4aba19152a29" providerId="AD" clId="Web-{85B8A94C-ADC9-51A0-4418-0978158AD605}" dt="2022-03-20T07:07:26.690" v="23"/>
        <pc:sldMasterMkLst>
          <pc:docMk/>
          <pc:sldMasterMk cId="1326812347" sldId="2147483923"/>
        </pc:sldMasterMkLst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3751593427" sldId="2147483924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3698560055" sldId="2147483925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1183199488" sldId="2147483926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676621242" sldId="2147483927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4115569318" sldId="2147483928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515782498" sldId="2147483929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4118214408" sldId="2147483930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4273298263" sldId="2147483931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4128671380" sldId="2147483932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974413448" sldId="2147483933"/>
          </pc:sldLayoutMkLst>
        </pc:sldLayoutChg>
        <pc:sldLayoutChg chg="add del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326812347" sldId="2147483923"/>
            <pc:sldLayoutMk cId="920333977" sldId="2147483934"/>
          </pc:sldLayoutMkLst>
        </pc:sldLayoutChg>
      </pc:sldMasterChg>
      <pc:sldMasterChg chg="add addSldLayout modSldLayout">
        <pc:chgData name="Adil Jamal" userId="S::adil_2001me06@iitp.ac.in::11015511-0536-4561-8025-4aba19152a29" providerId="AD" clId="Web-{85B8A94C-ADC9-51A0-4418-0978158AD605}" dt="2022-03-20T07:07:26.690" v="23"/>
        <pc:sldMasterMkLst>
          <pc:docMk/>
          <pc:sldMasterMk cId="1955385469" sldId="2147483935"/>
        </pc:sldMasterMkLst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296689715" sldId="2147483936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919845333" sldId="2147483937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4110047439" sldId="2147483938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305633326" sldId="2147483939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2923407800" sldId="2147483940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2719995631" sldId="2147483941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4282612033" sldId="2147483942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3145394383" sldId="2147483943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131927630" sldId="2147483944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1020018322" sldId="2147483945"/>
          </pc:sldLayoutMkLst>
        </pc:sldLayoutChg>
        <pc:sldLayoutChg chg="add mod replId">
          <pc:chgData name="Adil Jamal" userId="S::adil_2001me06@iitp.ac.in::11015511-0536-4561-8025-4aba19152a29" providerId="AD" clId="Web-{85B8A94C-ADC9-51A0-4418-0978158AD605}" dt="2022-03-20T07:07:26.690" v="23"/>
          <pc:sldLayoutMkLst>
            <pc:docMk/>
            <pc:sldMasterMk cId="1955385469" sldId="2147483935"/>
            <pc:sldLayoutMk cId="1964217168" sldId="2147483946"/>
          </pc:sldLayoutMkLst>
        </pc:sldLayoutChg>
      </pc:sldMasterChg>
    </pc:docChg>
  </pc:docChgLst>
  <pc:docChgLst>
    <pc:chgData clId="Web-{5A31B835-72F1-2031-7399-E606B0A9BABF}"/>
    <pc:docChg chg="modSld">
      <pc:chgData name="" userId="" providerId="" clId="Web-{5A31B835-72F1-2031-7399-E606B0A9BABF}" dt="2022-03-20T13:51:42.430" v="0"/>
      <pc:docMkLst>
        <pc:docMk/>
      </pc:docMkLst>
      <pc:sldChg chg="addSp delSp modSp">
        <pc:chgData name="" userId="" providerId="" clId="Web-{5A31B835-72F1-2031-7399-E606B0A9BABF}" dt="2022-03-20T13:51:42.430" v="0"/>
        <pc:sldMkLst>
          <pc:docMk/>
          <pc:sldMk cId="1977228070" sldId="299"/>
        </pc:sldMkLst>
        <pc:spChg chg="del">
          <ac:chgData name="" userId="" providerId="" clId="Web-{5A31B835-72F1-2031-7399-E606B0A9BABF}" dt="2022-03-20T13:51:42.430" v="0"/>
          <ac:spMkLst>
            <pc:docMk/>
            <pc:sldMk cId="1977228070" sldId="299"/>
            <ac:spMk id="3" creationId="{EE458C55-EF52-B145-B395-64DA876AD868}"/>
          </ac:spMkLst>
        </pc:spChg>
        <pc:spChg chg="add mod">
          <ac:chgData name="" userId="" providerId="" clId="Web-{5A31B835-72F1-2031-7399-E606B0A9BABF}" dt="2022-03-20T13:51:42.430" v="0"/>
          <ac:spMkLst>
            <pc:docMk/>
            <pc:sldMk cId="1977228070" sldId="299"/>
            <ac:spMk id="5" creationId="{EEC3BB95-BA83-4472-B3AE-A0E1961186A1}"/>
          </ac:spMkLst>
        </pc:spChg>
      </pc:sldChg>
    </pc:docChg>
  </pc:docChgLst>
  <pc:docChgLst>
    <pc:chgData name="Guest User" userId="S::urn:spo:anon#8a12660d6bead990b02fc0f4e930a3572695ac883a6c1aeef6b7055a26b7451f::" providerId="AD" clId="Web-{AE20D378-DEB7-86BF-B3C6-B38A2A2215EE}"/>
    <pc:docChg chg="modSld">
      <pc:chgData name="Guest User" userId="S::urn:spo:anon#8a12660d6bead990b02fc0f4e930a3572695ac883a6c1aeef6b7055a26b7451f::" providerId="AD" clId="Web-{AE20D378-DEB7-86BF-B3C6-B38A2A2215EE}" dt="2022-03-20T16:44:50.966" v="2" actId="1076"/>
      <pc:docMkLst>
        <pc:docMk/>
      </pc:docMkLst>
      <pc:sldChg chg="modSp">
        <pc:chgData name="Guest User" userId="S::urn:spo:anon#8a12660d6bead990b02fc0f4e930a3572695ac883a6c1aeef6b7055a26b7451f::" providerId="AD" clId="Web-{AE20D378-DEB7-86BF-B3C6-B38A2A2215EE}" dt="2022-03-20T16:44:50.966" v="2" actId="1076"/>
        <pc:sldMkLst>
          <pc:docMk/>
          <pc:sldMk cId="4269153792" sldId="290"/>
        </pc:sldMkLst>
        <pc:picChg chg="mod">
          <ac:chgData name="Guest User" userId="S::urn:spo:anon#8a12660d6bead990b02fc0f4e930a3572695ac883a6c1aeef6b7055a26b7451f::" providerId="AD" clId="Web-{AE20D378-DEB7-86BF-B3C6-B38A2A2215EE}" dt="2022-03-20T16:44:50.966" v="2" actId="1076"/>
          <ac:picMkLst>
            <pc:docMk/>
            <pc:sldMk cId="4269153792" sldId="290"/>
            <ac:picMk id="6" creationId="{24531AA1-B13E-43A2-900C-84D4345B4E7E}"/>
          </ac:picMkLst>
        </pc:picChg>
      </pc:sldChg>
    </pc:docChg>
  </pc:docChgLst>
  <pc:docChgLst>
    <pc:chgData clId="Web-{C5693BBC-4057-5EFB-9426-53646F00CD07}"/>
    <pc:docChg chg="modSld">
      <pc:chgData name="" userId="" providerId="" clId="Web-{C5693BBC-4057-5EFB-9426-53646F00CD07}" dt="2022-03-20T05:06:47.437" v="0"/>
      <pc:docMkLst>
        <pc:docMk/>
      </pc:docMkLst>
      <pc:sldChg chg="addSp">
        <pc:chgData name="" userId="" providerId="" clId="Web-{C5693BBC-4057-5EFB-9426-53646F00CD07}" dt="2022-03-20T05:06:47.437" v="0"/>
        <pc:sldMkLst>
          <pc:docMk/>
          <pc:sldMk cId="3463082952" sldId="256"/>
        </pc:sldMkLst>
        <pc:spChg chg="add">
          <ac:chgData name="" userId="" providerId="" clId="Web-{C5693BBC-4057-5EFB-9426-53646F00CD07}" dt="2022-03-20T05:06:47.437" v="0"/>
          <ac:spMkLst>
            <pc:docMk/>
            <pc:sldMk cId="3463082952" sldId="256"/>
            <ac:spMk id="4" creationId="{3490DE59-E5A2-44B4-9191-1554A1452809}"/>
          </ac:spMkLst>
        </pc:spChg>
      </pc:sldChg>
    </pc:docChg>
  </pc:docChgLst>
  <pc:docChgLst>
    <pc:chgData name="Mudumala Dinesh" userId="fff478ab-adb3-40a0-918a-818980dc4560" providerId="ADAL" clId="{04F8B4F7-B07A-40A0-B163-3B186922762A}"/>
    <pc:docChg chg="undo redo custSel addSld delSld modSld sldOrd">
      <pc:chgData name="Mudumala Dinesh" userId="fff478ab-adb3-40a0-918a-818980dc4560" providerId="ADAL" clId="{04F8B4F7-B07A-40A0-B163-3B186922762A}" dt="2022-03-19T14:38:53.196" v="2793" actId="1076"/>
      <pc:docMkLst>
        <pc:docMk/>
      </pc:docMkLst>
      <pc:sldChg chg="modSp mod">
        <pc:chgData name="Mudumala Dinesh" userId="fff478ab-adb3-40a0-918a-818980dc4560" providerId="ADAL" clId="{04F8B4F7-B07A-40A0-B163-3B186922762A}" dt="2022-03-19T11:54:33.977" v="380" actId="5793"/>
        <pc:sldMkLst>
          <pc:docMk/>
          <pc:sldMk cId="3463082952" sldId="256"/>
        </pc:sldMkLst>
        <pc:spChg chg="mod">
          <ac:chgData name="Mudumala Dinesh" userId="fff478ab-adb3-40a0-918a-818980dc4560" providerId="ADAL" clId="{04F8B4F7-B07A-40A0-B163-3B186922762A}" dt="2022-03-19T11:52:40.988" v="297" actId="20577"/>
          <ac:spMkLst>
            <pc:docMk/>
            <pc:sldMk cId="3463082952" sldId="256"/>
            <ac:spMk id="2" creationId="{5A24862B-BB2A-8B40-AE98-7ABF6D3B7B21}"/>
          </ac:spMkLst>
        </pc:spChg>
        <pc:spChg chg="mod">
          <ac:chgData name="Mudumala Dinesh" userId="fff478ab-adb3-40a0-918a-818980dc4560" providerId="ADAL" clId="{04F8B4F7-B07A-40A0-B163-3B186922762A}" dt="2022-03-19T11:54:33.977" v="380" actId="5793"/>
          <ac:spMkLst>
            <pc:docMk/>
            <pc:sldMk cId="3463082952" sldId="256"/>
            <ac:spMk id="3" creationId="{D9F2F0D0-23EC-004E-BA85-9B8EC82CAF25}"/>
          </ac:spMkLst>
        </pc:spChg>
      </pc:sldChg>
      <pc:sldChg chg="modSp new del mod">
        <pc:chgData name="Mudumala Dinesh" userId="fff478ab-adb3-40a0-918a-818980dc4560" providerId="ADAL" clId="{04F8B4F7-B07A-40A0-B163-3B186922762A}" dt="2022-03-19T12:43:45.617" v="1012" actId="2696"/>
        <pc:sldMkLst>
          <pc:docMk/>
          <pc:sldMk cId="2360807371" sldId="257"/>
        </pc:sldMkLst>
        <pc:spChg chg="mod">
          <ac:chgData name="Mudumala Dinesh" userId="fff478ab-adb3-40a0-918a-818980dc4560" providerId="ADAL" clId="{04F8B4F7-B07A-40A0-B163-3B186922762A}" dt="2022-03-19T12:43:25.897" v="1009" actId="21"/>
          <ac:spMkLst>
            <pc:docMk/>
            <pc:sldMk cId="2360807371" sldId="257"/>
            <ac:spMk id="2" creationId="{2F3087CB-0E83-43EE-B9FD-810EE99D7AE6}"/>
          </ac:spMkLst>
        </pc:spChg>
        <pc:spChg chg="mod">
          <ac:chgData name="Mudumala Dinesh" userId="fff478ab-adb3-40a0-918a-818980dc4560" providerId="ADAL" clId="{04F8B4F7-B07A-40A0-B163-3B186922762A}" dt="2022-03-19T12:40:22.118" v="940" actId="1076"/>
          <ac:spMkLst>
            <pc:docMk/>
            <pc:sldMk cId="2360807371" sldId="257"/>
            <ac:spMk id="3" creationId="{87A7EE0B-FACD-4EC1-9319-BE39C3746F74}"/>
          </ac:spMkLst>
        </pc:spChg>
      </pc:sldChg>
      <pc:sldChg chg="modSp new mod modAnim">
        <pc:chgData name="Mudumala Dinesh" userId="fff478ab-adb3-40a0-918a-818980dc4560" providerId="ADAL" clId="{04F8B4F7-B07A-40A0-B163-3B186922762A}" dt="2022-03-19T12:51:28.277" v="1750" actId="20577"/>
        <pc:sldMkLst>
          <pc:docMk/>
          <pc:sldMk cId="3496003189" sldId="258"/>
        </pc:sldMkLst>
        <pc:spChg chg="mod">
          <ac:chgData name="Mudumala Dinesh" userId="fff478ab-adb3-40a0-918a-818980dc4560" providerId="ADAL" clId="{04F8B4F7-B07A-40A0-B163-3B186922762A}" dt="2022-03-19T12:20:47.684" v="517" actId="14100"/>
          <ac:spMkLst>
            <pc:docMk/>
            <pc:sldMk cId="3496003189" sldId="258"/>
            <ac:spMk id="2" creationId="{46684018-C186-404A-A91C-073C31CAC5A6}"/>
          </ac:spMkLst>
        </pc:spChg>
        <pc:spChg chg="mod">
          <ac:chgData name="Mudumala Dinesh" userId="fff478ab-adb3-40a0-918a-818980dc4560" providerId="ADAL" clId="{04F8B4F7-B07A-40A0-B163-3B186922762A}" dt="2022-03-19T12:51:28.277" v="1750" actId="20577"/>
          <ac:spMkLst>
            <pc:docMk/>
            <pc:sldMk cId="3496003189" sldId="258"/>
            <ac:spMk id="3" creationId="{F3AC7817-92A1-4AB7-83ED-F4ECE7662DD8}"/>
          </ac:spMkLst>
        </pc:spChg>
      </pc:sldChg>
      <pc:sldChg chg="new del">
        <pc:chgData name="Mudumala Dinesh" userId="fff478ab-adb3-40a0-918a-818980dc4560" providerId="ADAL" clId="{04F8B4F7-B07A-40A0-B163-3B186922762A}" dt="2022-03-19T12:32:47.077" v="902" actId="2696"/>
        <pc:sldMkLst>
          <pc:docMk/>
          <pc:sldMk cId="2214699816" sldId="259"/>
        </pc:sldMkLst>
      </pc:sldChg>
      <pc:sldChg chg="new del">
        <pc:chgData name="Mudumala Dinesh" userId="fff478ab-adb3-40a0-918a-818980dc4560" providerId="ADAL" clId="{04F8B4F7-B07A-40A0-B163-3B186922762A}" dt="2022-03-19T12:32:50.469" v="903" actId="2696"/>
        <pc:sldMkLst>
          <pc:docMk/>
          <pc:sldMk cId="1478719350" sldId="260"/>
        </pc:sldMkLst>
      </pc:sldChg>
      <pc:sldChg chg="new del">
        <pc:chgData name="Mudumala Dinesh" userId="fff478ab-adb3-40a0-918a-818980dc4560" providerId="ADAL" clId="{04F8B4F7-B07A-40A0-B163-3B186922762A}" dt="2022-03-19T12:53:39.077" v="1751" actId="2696"/>
        <pc:sldMkLst>
          <pc:docMk/>
          <pc:sldMk cId="894709173" sldId="261"/>
        </pc:sldMkLst>
      </pc:sldChg>
      <pc:sldChg chg="new del">
        <pc:chgData name="Mudumala Dinesh" userId="fff478ab-adb3-40a0-918a-818980dc4560" providerId="ADAL" clId="{04F8B4F7-B07A-40A0-B163-3B186922762A}" dt="2022-03-19T12:33:50.287" v="907" actId="2696"/>
        <pc:sldMkLst>
          <pc:docMk/>
          <pc:sldMk cId="1907399477" sldId="262"/>
        </pc:sldMkLst>
      </pc:sldChg>
      <pc:sldChg chg="modSp new mod">
        <pc:chgData name="Mudumala Dinesh" userId="fff478ab-adb3-40a0-918a-818980dc4560" providerId="ADAL" clId="{04F8B4F7-B07A-40A0-B163-3B186922762A}" dt="2022-03-19T12:38:32.877" v="936" actId="20577"/>
        <pc:sldMkLst>
          <pc:docMk/>
          <pc:sldMk cId="2654814949" sldId="262"/>
        </pc:sldMkLst>
        <pc:spChg chg="mod">
          <ac:chgData name="Mudumala Dinesh" userId="fff478ab-adb3-40a0-918a-818980dc4560" providerId="ADAL" clId="{04F8B4F7-B07A-40A0-B163-3B186922762A}" dt="2022-03-19T12:34:20.099" v="909"/>
          <ac:spMkLst>
            <pc:docMk/>
            <pc:sldMk cId="2654814949" sldId="262"/>
            <ac:spMk id="2" creationId="{B87092F6-73BF-4E45-9022-5EEA2267A1BA}"/>
          </ac:spMkLst>
        </pc:spChg>
        <pc:spChg chg="mod">
          <ac:chgData name="Mudumala Dinesh" userId="fff478ab-adb3-40a0-918a-818980dc4560" providerId="ADAL" clId="{04F8B4F7-B07A-40A0-B163-3B186922762A}" dt="2022-03-19T12:38:32.877" v="936" actId="20577"/>
          <ac:spMkLst>
            <pc:docMk/>
            <pc:sldMk cId="2654814949" sldId="262"/>
            <ac:spMk id="3" creationId="{5123942F-D95F-4E50-8785-1E33C6B04466}"/>
          </ac:spMkLst>
        </pc:spChg>
      </pc:sldChg>
      <pc:sldChg chg="new del">
        <pc:chgData name="Mudumala Dinesh" userId="fff478ab-adb3-40a0-918a-818980dc4560" providerId="ADAL" clId="{04F8B4F7-B07A-40A0-B163-3B186922762A}" dt="2022-03-19T12:33:47.448" v="906" actId="2696"/>
        <pc:sldMkLst>
          <pc:docMk/>
          <pc:sldMk cId="2196960374" sldId="263"/>
        </pc:sldMkLst>
      </pc:sldChg>
      <pc:sldChg chg="modSp new mod">
        <pc:chgData name="Mudumala Dinesh" userId="fff478ab-adb3-40a0-918a-818980dc4560" providerId="ADAL" clId="{04F8B4F7-B07A-40A0-B163-3B186922762A}" dt="2022-03-19T12:50:15.707" v="1733" actId="20577"/>
        <pc:sldMkLst>
          <pc:docMk/>
          <pc:sldMk cId="3139531027" sldId="263"/>
        </pc:sldMkLst>
        <pc:spChg chg="mod">
          <ac:chgData name="Mudumala Dinesh" userId="fff478ab-adb3-40a0-918a-818980dc4560" providerId="ADAL" clId="{04F8B4F7-B07A-40A0-B163-3B186922762A}" dt="2022-03-19T12:43:35.797" v="1011" actId="404"/>
          <ac:spMkLst>
            <pc:docMk/>
            <pc:sldMk cId="3139531027" sldId="263"/>
            <ac:spMk id="2" creationId="{3457C57E-C256-40A6-979D-7249F0C140EE}"/>
          </ac:spMkLst>
        </pc:spChg>
        <pc:spChg chg="mod">
          <ac:chgData name="Mudumala Dinesh" userId="fff478ab-adb3-40a0-918a-818980dc4560" providerId="ADAL" clId="{04F8B4F7-B07A-40A0-B163-3B186922762A}" dt="2022-03-19T12:50:15.707" v="1733" actId="20577"/>
          <ac:spMkLst>
            <pc:docMk/>
            <pc:sldMk cId="3139531027" sldId="263"/>
            <ac:spMk id="3" creationId="{706117CD-C068-45DF-9AB5-0B3709CA8F61}"/>
          </ac:spMkLst>
        </pc:spChg>
      </pc:sldChg>
      <pc:sldChg chg="addSp delSp modSp new mod">
        <pc:chgData name="Mudumala Dinesh" userId="fff478ab-adb3-40a0-918a-818980dc4560" providerId="ADAL" clId="{04F8B4F7-B07A-40A0-B163-3B186922762A}" dt="2022-03-19T13:03:44.287" v="1922" actId="21"/>
        <pc:sldMkLst>
          <pc:docMk/>
          <pc:sldMk cId="510206199" sldId="264"/>
        </pc:sldMkLst>
        <pc:spChg chg="mod">
          <ac:chgData name="Mudumala Dinesh" userId="fff478ab-adb3-40a0-918a-818980dc4560" providerId="ADAL" clId="{04F8B4F7-B07A-40A0-B163-3B186922762A}" dt="2022-03-19T12:54:37.197" v="1804" actId="20577"/>
          <ac:spMkLst>
            <pc:docMk/>
            <pc:sldMk cId="510206199" sldId="264"/>
            <ac:spMk id="2" creationId="{881F6826-8092-461E-8BB5-42AB21106521}"/>
          </ac:spMkLst>
        </pc:spChg>
        <pc:spChg chg="del">
          <ac:chgData name="Mudumala Dinesh" userId="fff478ab-adb3-40a0-918a-818980dc4560" providerId="ADAL" clId="{04F8B4F7-B07A-40A0-B163-3B186922762A}" dt="2022-03-19T12:59:59.267" v="1915" actId="931"/>
          <ac:spMkLst>
            <pc:docMk/>
            <pc:sldMk cId="510206199" sldId="264"/>
            <ac:spMk id="3" creationId="{8C58ADAD-6A11-42B1-9FEB-4E41D8360690}"/>
          </ac:spMkLst>
        </pc:spChg>
        <pc:spChg chg="add del mod">
          <ac:chgData name="Mudumala Dinesh" userId="fff478ab-adb3-40a0-918a-818980dc4560" providerId="ADAL" clId="{04F8B4F7-B07A-40A0-B163-3B186922762A}" dt="2022-03-19T13:03:18.727" v="1917" actId="931"/>
          <ac:spMkLst>
            <pc:docMk/>
            <pc:sldMk cId="510206199" sldId="264"/>
            <ac:spMk id="7" creationId="{8320EDE9-72C0-478D-AE70-770F9898DDC0}"/>
          </ac:spMkLst>
        </pc:spChg>
        <pc:spChg chg="add mod">
          <ac:chgData name="Mudumala Dinesh" userId="fff478ab-adb3-40a0-918a-818980dc4560" providerId="ADAL" clId="{04F8B4F7-B07A-40A0-B163-3B186922762A}" dt="2022-03-19T13:03:44.287" v="1922" actId="21"/>
          <ac:spMkLst>
            <pc:docMk/>
            <pc:sldMk cId="510206199" sldId="264"/>
            <ac:spMk id="11" creationId="{477FDB85-9309-4AAE-AEEF-E227356E1C57}"/>
          </ac:spMkLst>
        </pc:spChg>
        <pc:picChg chg="add del mod">
          <ac:chgData name="Mudumala Dinesh" userId="fff478ab-adb3-40a0-918a-818980dc4560" providerId="ADAL" clId="{04F8B4F7-B07A-40A0-B163-3B186922762A}" dt="2022-03-19T13:00:04.137" v="1916" actId="21"/>
          <ac:picMkLst>
            <pc:docMk/>
            <pc:sldMk cId="510206199" sldId="264"/>
            <ac:picMk id="5" creationId="{33C30D28-68E0-4712-9EF2-B7ADDF51C961}"/>
          </ac:picMkLst>
        </pc:picChg>
        <pc:picChg chg="add del mod">
          <ac:chgData name="Mudumala Dinesh" userId="fff478ab-adb3-40a0-918a-818980dc4560" providerId="ADAL" clId="{04F8B4F7-B07A-40A0-B163-3B186922762A}" dt="2022-03-19T13:03:44.287" v="1922" actId="21"/>
          <ac:picMkLst>
            <pc:docMk/>
            <pc:sldMk cId="510206199" sldId="264"/>
            <ac:picMk id="9" creationId="{51AB59F6-A6C5-4E52-A83C-3D2AFD4BCF1E}"/>
          </ac:picMkLst>
        </pc:picChg>
      </pc:sldChg>
      <pc:sldChg chg="modSp new mod">
        <pc:chgData name="Mudumala Dinesh" userId="fff478ab-adb3-40a0-918a-818980dc4560" providerId="ADAL" clId="{04F8B4F7-B07A-40A0-B163-3B186922762A}" dt="2022-03-19T12:56:14.077" v="1893" actId="20577"/>
        <pc:sldMkLst>
          <pc:docMk/>
          <pc:sldMk cId="2771761557" sldId="265"/>
        </pc:sldMkLst>
        <pc:spChg chg="mod">
          <ac:chgData name="Mudumala Dinesh" userId="fff478ab-adb3-40a0-918a-818980dc4560" providerId="ADAL" clId="{04F8B4F7-B07A-40A0-B163-3B186922762A}" dt="2022-03-19T12:56:14.077" v="1893" actId="20577"/>
          <ac:spMkLst>
            <pc:docMk/>
            <pc:sldMk cId="2771761557" sldId="265"/>
            <ac:spMk id="3" creationId="{3E6EAEC0-C583-4FB8-940E-53C38A364749}"/>
          </ac:spMkLst>
        </pc:spChg>
      </pc:sldChg>
      <pc:sldChg chg="modSp new mod">
        <pc:chgData name="Mudumala Dinesh" userId="fff478ab-adb3-40a0-918a-818980dc4560" providerId="ADAL" clId="{04F8B4F7-B07A-40A0-B163-3B186922762A}" dt="2022-03-19T12:56:20.717" v="1906" actId="20577"/>
        <pc:sldMkLst>
          <pc:docMk/>
          <pc:sldMk cId="1145114108" sldId="266"/>
        </pc:sldMkLst>
        <pc:spChg chg="mod">
          <ac:chgData name="Mudumala Dinesh" userId="fff478ab-adb3-40a0-918a-818980dc4560" providerId="ADAL" clId="{04F8B4F7-B07A-40A0-B163-3B186922762A}" dt="2022-03-19T12:56:20.717" v="1906" actId="20577"/>
          <ac:spMkLst>
            <pc:docMk/>
            <pc:sldMk cId="1145114108" sldId="266"/>
            <ac:spMk id="3" creationId="{A40785BC-E5E0-49BD-BA7B-EA6FD1A4AC45}"/>
          </ac:spMkLst>
        </pc:spChg>
      </pc:sldChg>
      <pc:sldChg chg="modSp new del mod">
        <pc:chgData name="Mudumala Dinesh" userId="fff478ab-adb3-40a0-918a-818980dc4560" providerId="ADAL" clId="{04F8B4F7-B07A-40A0-B163-3B186922762A}" dt="2022-03-19T13:19:28.932" v="1923" actId="2696"/>
        <pc:sldMkLst>
          <pc:docMk/>
          <pc:sldMk cId="477007063" sldId="267"/>
        </pc:sldMkLst>
        <pc:spChg chg="mod">
          <ac:chgData name="Mudumala Dinesh" userId="fff478ab-adb3-40a0-918a-818980dc4560" providerId="ADAL" clId="{04F8B4F7-B07A-40A0-B163-3B186922762A}" dt="2022-03-19T12:57:18.327" v="1910" actId="114"/>
          <ac:spMkLst>
            <pc:docMk/>
            <pc:sldMk cId="477007063" sldId="267"/>
            <ac:spMk id="2" creationId="{4230AC3F-0E83-44FB-A378-152487EEC91E}"/>
          </ac:spMkLst>
        </pc:spChg>
      </pc:sldChg>
      <pc:sldChg chg="modSp new mod">
        <pc:chgData name="Mudumala Dinesh" userId="fff478ab-adb3-40a0-918a-818980dc4560" providerId="ADAL" clId="{04F8B4F7-B07A-40A0-B163-3B186922762A}" dt="2022-03-19T12:57:41.547" v="1914" actId="255"/>
        <pc:sldMkLst>
          <pc:docMk/>
          <pc:sldMk cId="1111159654" sldId="268"/>
        </pc:sldMkLst>
        <pc:spChg chg="mod">
          <ac:chgData name="Mudumala Dinesh" userId="fff478ab-adb3-40a0-918a-818980dc4560" providerId="ADAL" clId="{04F8B4F7-B07A-40A0-B163-3B186922762A}" dt="2022-03-19T12:57:41.547" v="1914" actId="255"/>
          <ac:spMkLst>
            <pc:docMk/>
            <pc:sldMk cId="1111159654" sldId="268"/>
            <ac:spMk id="2" creationId="{BDC7A5A7-3C49-4DE8-BEBF-CD76B2C2B274}"/>
          </ac:spMkLst>
        </pc:spChg>
      </pc:sldChg>
      <pc:sldChg chg="addSp delSp modSp new del mod modClrScheme chgLayout">
        <pc:chgData name="Mudumala Dinesh" userId="fff478ab-adb3-40a0-918a-818980dc4560" providerId="ADAL" clId="{04F8B4F7-B07A-40A0-B163-3B186922762A}" dt="2022-03-19T13:42:21.268" v="1940" actId="2696"/>
        <pc:sldMkLst>
          <pc:docMk/>
          <pc:sldMk cId="865403925" sldId="269"/>
        </pc:sldMkLst>
        <pc:spChg chg="add mod">
          <ac:chgData name="Mudumala Dinesh" userId="fff478ab-adb3-40a0-918a-818980dc4560" providerId="ADAL" clId="{04F8B4F7-B07A-40A0-B163-3B186922762A}" dt="2022-03-19T13:19:45.226" v="1925" actId="700"/>
          <ac:spMkLst>
            <pc:docMk/>
            <pc:sldMk cId="865403925" sldId="269"/>
            <ac:spMk id="2" creationId="{6665BEF9-6307-4A8B-951C-0BDA24CDE24E}"/>
          </ac:spMkLst>
        </pc:spChg>
        <pc:spChg chg="add del mod">
          <ac:chgData name="Mudumala Dinesh" userId="fff478ab-adb3-40a0-918a-818980dc4560" providerId="ADAL" clId="{04F8B4F7-B07A-40A0-B163-3B186922762A}" dt="2022-03-19T13:20:10.336" v="1926" actId="931"/>
          <ac:spMkLst>
            <pc:docMk/>
            <pc:sldMk cId="865403925" sldId="269"/>
            <ac:spMk id="3" creationId="{071F5B27-E768-4A07-A3BD-7FFA068872A5}"/>
          </ac:spMkLst>
        </pc:spChg>
        <pc:spChg chg="add del mod">
          <ac:chgData name="Mudumala Dinesh" userId="fff478ab-adb3-40a0-918a-818980dc4560" providerId="ADAL" clId="{04F8B4F7-B07A-40A0-B163-3B186922762A}" dt="2022-03-19T13:20:21.746" v="1928" actId="931"/>
          <ac:spMkLst>
            <pc:docMk/>
            <pc:sldMk cId="865403925" sldId="269"/>
            <ac:spMk id="4" creationId="{17C762FC-F7F7-4EB0-BEDE-562AE3EACB84}"/>
          </ac:spMkLst>
        </pc:spChg>
        <pc:spChg chg="add del mod">
          <ac:chgData name="Mudumala Dinesh" userId="fff478ab-adb3-40a0-918a-818980dc4560" providerId="ADAL" clId="{04F8B4F7-B07A-40A0-B163-3B186922762A}" dt="2022-03-19T13:21:42.206" v="1934" actId="931"/>
          <ac:spMkLst>
            <pc:docMk/>
            <pc:sldMk cId="865403925" sldId="269"/>
            <ac:spMk id="11" creationId="{8A6BBC34-CC67-4D43-945A-252B611FEE17}"/>
          </ac:spMkLst>
        </pc:spChg>
        <pc:spChg chg="add mod">
          <ac:chgData name="Mudumala Dinesh" userId="fff478ab-adb3-40a0-918a-818980dc4560" providerId="ADAL" clId="{04F8B4F7-B07A-40A0-B163-3B186922762A}" dt="2022-03-19T13:22:03.166" v="1936" actId="21"/>
          <ac:spMkLst>
            <pc:docMk/>
            <pc:sldMk cId="865403925" sldId="269"/>
            <ac:spMk id="15" creationId="{103E7EEC-26AC-4A5D-8759-ADCDB7B3CE61}"/>
          </ac:spMkLst>
        </pc:spChg>
        <pc:picChg chg="add mod">
          <ac:chgData name="Mudumala Dinesh" userId="fff478ab-adb3-40a0-918a-818980dc4560" providerId="ADAL" clId="{04F8B4F7-B07A-40A0-B163-3B186922762A}" dt="2022-03-19T13:41:58.186" v="1937" actId="1076"/>
          <ac:picMkLst>
            <pc:docMk/>
            <pc:sldMk cId="865403925" sldId="269"/>
            <ac:picMk id="6" creationId="{3CDE3B4A-A7E5-429A-820A-7F1230E65ACE}"/>
          </ac:picMkLst>
        </pc:picChg>
        <pc:picChg chg="add del mod">
          <ac:chgData name="Mudumala Dinesh" userId="fff478ab-adb3-40a0-918a-818980dc4560" providerId="ADAL" clId="{04F8B4F7-B07A-40A0-B163-3B186922762A}" dt="2022-03-19T13:21:25.776" v="1933" actId="21"/>
          <ac:picMkLst>
            <pc:docMk/>
            <pc:sldMk cId="865403925" sldId="269"/>
            <ac:picMk id="8" creationId="{0693FD92-5F6C-447A-B613-7E045A15E49A}"/>
          </ac:picMkLst>
        </pc:picChg>
        <pc:picChg chg="add del mod">
          <ac:chgData name="Mudumala Dinesh" userId="fff478ab-adb3-40a0-918a-818980dc4560" providerId="ADAL" clId="{04F8B4F7-B07A-40A0-B163-3B186922762A}" dt="2022-03-19T13:21:13.646" v="1932" actId="21"/>
          <ac:picMkLst>
            <pc:docMk/>
            <pc:sldMk cId="865403925" sldId="269"/>
            <ac:picMk id="9" creationId="{CCC70060-1E14-4DCB-BF8E-3CBD87022706}"/>
          </ac:picMkLst>
        </pc:picChg>
        <pc:picChg chg="add del mod">
          <ac:chgData name="Mudumala Dinesh" userId="fff478ab-adb3-40a0-918a-818980dc4560" providerId="ADAL" clId="{04F8B4F7-B07A-40A0-B163-3B186922762A}" dt="2022-03-19T13:22:03.166" v="1936" actId="21"/>
          <ac:picMkLst>
            <pc:docMk/>
            <pc:sldMk cId="865403925" sldId="269"/>
            <ac:picMk id="13" creationId="{818FD3AF-402B-44AD-BCCF-EAAE908E6E10}"/>
          </ac:picMkLst>
        </pc:picChg>
      </pc:sldChg>
      <pc:sldChg chg="addSp delSp modSp new del mod">
        <pc:chgData name="Mudumala Dinesh" userId="fff478ab-adb3-40a0-918a-818980dc4560" providerId="ADAL" clId="{04F8B4F7-B07A-40A0-B163-3B186922762A}" dt="2022-03-19T13:45:03.216" v="2003" actId="2696"/>
        <pc:sldMkLst>
          <pc:docMk/>
          <pc:sldMk cId="716484561" sldId="270"/>
        </pc:sldMkLst>
        <pc:spChg chg="mod">
          <ac:chgData name="Mudumala Dinesh" userId="fff478ab-adb3-40a0-918a-818980dc4560" providerId="ADAL" clId="{04F8B4F7-B07A-40A0-B163-3B186922762A}" dt="2022-03-19T13:44:39.156" v="2002" actId="14100"/>
          <ac:spMkLst>
            <pc:docMk/>
            <pc:sldMk cId="716484561" sldId="270"/>
            <ac:spMk id="2" creationId="{4B7CE4E0-7623-4945-B1C3-61DBE0D5FC0C}"/>
          </ac:spMkLst>
        </pc:spChg>
        <pc:spChg chg="del">
          <ac:chgData name="Mudumala Dinesh" userId="fff478ab-adb3-40a0-918a-818980dc4560" providerId="ADAL" clId="{04F8B4F7-B07A-40A0-B163-3B186922762A}" dt="2022-03-19T13:43:09.226" v="1981" actId="931"/>
          <ac:spMkLst>
            <pc:docMk/>
            <pc:sldMk cId="716484561" sldId="270"/>
            <ac:spMk id="3" creationId="{AA1AC91E-81AD-4EF7-B8EC-A91742AA5D45}"/>
          </ac:spMkLst>
        </pc:spChg>
        <pc:spChg chg="del">
          <ac:chgData name="Mudumala Dinesh" userId="fff478ab-adb3-40a0-918a-818980dc4560" providerId="ADAL" clId="{04F8B4F7-B07A-40A0-B163-3B186922762A}" dt="2022-03-19T13:43:16.056" v="1982" actId="931"/>
          <ac:spMkLst>
            <pc:docMk/>
            <pc:sldMk cId="716484561" sldId="270"/>
            <ac:spMk id="4" creationId="{10E1002A-C56B-4943-A40F-4C30799BBBFF}"/>
          </ac:spMkLst>
        </pc:spChg>
        <pc:picChg chg="add mod">
          <ac:chgData name="Mudumala Dinesh" userId="fff478ab-adb3-40a0-918a-818980dc4560" providerId="ADAL" clId="{04F8B4F7-B07A-40A0-B163-3B186922762A}" dt="2022-03-19T13:44:27.426" v="1998" actId="1076"/>
          <ac:picMkLst>
            <pc:docMk/>
            <pc:sldMk cId="716484561" sldId="270"/>
            <ac:picMk id="6" creationId="{4E45B2E8-9430-4B8B-85A8-3740EBB7485A}"/>
          </ac:picMkLst>
        </pc:picChg>
        <pc:picChg chg="add mod">
          <ac:chgData name="Mudumala Dinesh" userId="fff478ab-adb3-40a0-918a-818980dc4560" providerId="ADAL" clId="{04F8B4F7-B07A-40A0-B163-3B186922762A}" dt="2022-03-19T13:44:30.685" v="1999" actId="1076"/>
          <ac:picMkLst>
            <pc:docMk/>
            <pc:sldMk cId="716484561" sldId="270"/>
            <ac:picMk id="8" creationId="{809F8905-6885-4415-AC5B-B255B7000395}"/>
          </ac:picMkLst>
        </pc:picChg>
      </pc:sldChg>
      <pc:sldChg chg="addSp delSp modSp new mod">
        <pc:chgData name="Mudumala Dinesh" userId="fff478ab-adb3-40a0-918a-818980dc4560" providerId="ADAL" clId="{04F8B4F7-B07A-40A0-B163-3B186922762A}" dt="2022-03-19T14:19:41.154" v="2507" actId="478"/>
        <pc:sldMkLst>
          <pc:docMk/>
          <pc:sldMk cId="3776852172" sldId="271"/>
        </pc:sldMkLst>
        <pc:spChg chg="mod">
          <ac:chgData name="Mudumala Dinesh" userId="fff478ab-adb3-40a0-918a-818980dc4560" providerId="ADAL" clId="{04F8B4F7-B07A-40A0-B163-3B186922762A}" dt="2022-03-19T13:42:56.166" v="1980" actId="20577"/>
          <ac:spMkLst>
            <pc:docMk/>
            <pc:sldMk cId="3776852172" sldId="271"/>
            <ac:spMk id="2" creationId="{701E017A-C0EC-45B2-BD8E-36EA960F4A60}"/>
          </ac:spMkLst>
        </pc:spChg>
        <pc:spChg chg="del">
          <ac:chgData name="Mudumala Dinesh" userId="fff478ab-adb3-40a0-918a-818980dc4560" providerId="ADAL" clId="{04F8B4F7-B07A-40A0-B163-3B186922762A}" dt="2022-03-19T13:42:32.245" v="1941" actId="931"/>
          <ac:spMkLst>
            <pc:docMk/>
            <pc:sldMk cId="3776852172" sldId="271"/>
            <ac:spMk id="3" creationId="{BA7A04AF-54A5-4FE6-AA77-7021048CBC62}"/>
          </ac:spMkLst>
        </pc:spChg>
        <pc:spChg chg="add del mod">
          <ac:chgData name="Mudumala Dinesh" userId="fff478ab-adb3-40a0-918a-818980dc4560" providerId="ADAL" clId="{04F8B4F7-B07A-40A0-B163-3B186922762A}" dt="2022-03-19T14:19:21.321" v="2502" actId="931"/>
          <ac:spMkLst>
            <pc:docMk/>
            <pc:sldMk cId="3776852172" sldId="271"/>
            <ac:spMk id="7" creationId="{D221F90A-15A8-4311-A977-B8AE09507B2E}"/>
          </ac:spMkLst>
        </pc:spChg>
        <pc:spChg chg="add mod">
          <ac:chgData name="Mudumala Dinesh" userId="fff478ab-adb3-40a0-918a-818980dc4560" providerId="ADAL" clId="{04F8B4F7-B07A-40A0-B163-3B186922762A}" dt="2022-03-19T14:19:41.154" v="2507" actId="478"/>
          <ac:spMkLst>
            <pc:docMk/>
            <pc:sldMk cId="3776852172" sldId="271"/>
            <ac:spMk id="11" creationId="{61EE3546-4A13-4DBE-A9BD-B1A4F9ABE7DB}"/>
          </ac:spMkLst>
        </pc:spChg>
        <pc:picChg chg="add del mod">
          <ac:chgData name="Mudumala Dinesh" userId="fff478ab-adb3-40a0-918a-818980dc4560" providerId="ADAL" clId="{04F8B4F7-B07A-40A0-B163-3B186922762A}" dt="2022-03-19T14:17:14.815" v="2493" actId="478"/>
          <ac:picMkLst>
            <pc:docMk/>
            <pc:sldMk cId="3776852172" sldId="271"/>
            <ac:picMk id="5" creationId="{DB758107-F602-43B2-8228-F7D1A3F04247}"/>
          </ac:picMkLst>
        </pc:picChg>
        <pc:picChg chg="add del mod">
          <ac:chgData name="Mudumala Dinesh" userId="fff478ab-adb3-40a0-918a-818980dc4560" providerId="ADAL" clId="{04F8B4F7-B07A-40A0-B163-3B186922762A}" dt="2022-03-19T14:19:41.154" v="2507" actId="478"/>
          <ac:picMkLst>
            <pc:docMk/>
            <pc:sldMk cId="3776852172" sldId="271"/>
            <ac:picMk id="9" creationId="{8E05AEA7-CB92-4F6C-B325-C557B39B8D13}"/>
          </ac:picMkLst>
        </pc:picChg>
      </pc:sldChg>
      <pc:sldChg chg="addSp delSp modSp new mod">
        <pc:chgData name="Mudumala Dinesh" userId="fff478ab-adb3-40a0-918a-818980dc4560" providerId="ADAL" clId="{04F8B4F7-B07A-40A0-B163-3B186922762A}" dt="2022-03-19T14:04:15.285" v="2342" actId="1076"/>
        <pc:sldMkLst>
          <pc:docMk/>
          <pc:sldMk cId="3241325599" sldId="272"/>
        </pc:sldMkLst>
        <pc:spChg chg="add del mod">
          <ac:chgData name="Mudumala Dinesh" userId="fff478ab-adb3-40a0-918a-818980dc4560" providerId="ADAL" clId="{04F8B4F7-B07A-40A0-B163-3B186922762A}" dt="2022-03-19T14:01:22.511" v="2298"/>
          <ac:spMkLst>
            <pc:docMk/>
            <pc:sldMk cId="3241325599" sldId="272"/>
            <ac:spMk id="10" creationId="{1779E7DA-DE8A-4CBC-BFD9-A0055FD66553}"/>
          </ac:spMkLst>
        </pc:spChg>
        <pc:spChg chg="add mod">
          <ac:chgData name="Mudumala Dinesh" userId="fff478ab-adb3-40a0-918a-818980dc4560" providerId="ADAL" clId="{04F8B4F7-B07A-40A0-B163-3B186922762A}" dt="2022-03-19T14:03:02.635" v="2332" actId="1076"/>
          <ac:spMkLst>
            <pc:docMk/>
            <pc:sldMk cId="3241325599" sldId="272"/>
            <ac:spMk id="11" creationId="{A80CFAA3-E52D-4A3D-B9C5-304D54FB4F89}"/>
          </ac:spMkLst>
        </pc:spChg>
        <pc:spChg chg="add del mod">
          <ac:chgData name="Mudumala Dinesh" userId="fff478ab-adb3-40a0-918a-818980dc4560" providerId="ADAL" clId="{04F8B4F7-B07A-40A0-B163-3B186922762A}" dt="2022-03-19T14:01:22.511" v="2296" actId="478"/>
          <ac:spMkLst>
            <pc:docMk/>
            <pc:sldMk cId="3241325599" sldId="272"/>
            <ac:spMk id="12" creationId="{BFE0C4A3-82AD-4F99-8F84-369472B1B07F}"/>
          </ac:spMkLst>
        </pc:spChg>
        <pc:spChg chg="add mod">
          <ac:chgData name="Mudumala Dinesh" userId="fff478ab-adb3-40a0-918a-818980dc4560" providerId="ADAL" clId="{04F8B4F7-B07A-40A0-B163-3B186922762A}" dt="2022-03-19T14:04:15.285" v="2342" actId="1076"/>
          <ac:spMkLst>
            <pc:docMk/>
            <pc:sldMk cId="3241325599" sldId="272"/>
            <ac:spMk id="13" creationId="{B6565476-CC1D-4FC3-A460-7243EB5D5D35}"/>
          </ac:spMkLst>
        </pc:spChg>
        <pc:picChg chg="add del mod">
          <ac:chgData name="Mudumala Dinesh" userId="fff478ab-adb3-40a0-918a-818980dc4560" providerId="ADAL" clId="{04F8B4F7-B07A-40A0-B163-3B186922762A}" dt="2022-03-19T13:45:43.465" v="2011" actId="21"/>
          <ac:picMkLst>
            <pc:docMk/>
            <pc:sldMk cId="3241325599" sldId="272"/>
            <ac:picMk id="3" creationId="{9DFDBA30-187B-4F78-B2B3-ECCB6941CBDF}"/>
          </ac:picMkLst>
        </pc:picChg>
        <pc:picChg chg="add del mod">
          <ac:chgData name="Mudumala Dinesh" userId="fff478ab-adb3-40a0-918a-818980dc4560" providerId="ADAL" clId="{04F8B4F7-B07A-40A0-B163-3B186922762A}" dt="2022-03-19T13:45:43.465" v="2011" actId="21"/>
          <ac:picMkLst>
            <pc:docMk/>
            <pc:sldMk cId="3241325599" sldId="272"/>
            <ac:picMk id="5" creationId="{57A6EB69-26C4-4620-B61F-EB1169BBEF4E}"/>
          </ac:picMkLst>
        </pc:picChg>
        <pc:picChg chg="add mod">
          <ac:chgData name="Mudumala Dinesh" userId="fff478ab-adb3-40a0-918a-818980dc4560" providerId="ADAL" clId="{04F8B4F7-B07A-40A0-B163-3B186922762A}" dt="2022-03-19T14:03:10.825" v="2335" actId="1076"/>
          <ac:picMkLst>
            <pc:docMk/>
            <pc:sldMk cId="3241325599" sldId="272"/>
            <ac:picMk id="7" creationId="{981C2C35-DE00-4117-AD41-309657C85A54}"/>
          </ac:picMkLst>
        </pc:picChg>
        <pc:picChg chg="add mod">
          <ac:chgData name="Mudumala Dinesh" userId="fff478ab-adb3-40a0-918a-818980dc4560" providerId="ADAL" clId="{04F8B4F7-B07A-40A0-B163-3B186922762A}" dt="2022-03-19T14:03:14.435" v="2336" actId="1076"/>
          <ac:picMkLst>
            <pc:docMk/>
            <pc:sldMk cId="3241325599" sldId="272"/>
            <ac:picMk id="9" creationId="{05CEA8E2-D05B-4488-BCB0-77D5FDEED58B}"/>
          </ac:picMkLst>
        </pc:picChg>
      </pc:sldChg>
      <pc:sldChg chg="addSp delSp modSp new mod">
        <pc:chgData name="Mudumala Dinesh" userId="fff478ab-adb3-40a0-918a-818980dc4560" providerId="ADAL" clId="{04F8B4F7-B07A-40A0-B163-3B186922762A}" dt="2022-03-19T13:58:19.625" v="2223" actId="14100"/>
        <pc:sldMkLst>
          <pc:docMk/>
          <pc:sldMk cId="99001843" sldId="273"/>
        </pc:sldMkLst>
        <pc:spChg chg="del">
          <ac:chgData name="Mudumala Dinesh" userId="fff478ab-adb3-40a0-918a-818980dc4560" providerId="ADAL" clId="{04F8B4F7-B07A-40A0-B163-3B186922762A}" dt="2022-03-19T13:56:55.811" v="2204" actId="478"/>
          <ac:spMkLst>
            <pc:docMk/>
            <pc:sldMk cId="99001843" sldId="273"/>
            <ac:spMk id="2" creationId="{D3C63A54-0E41-455D-A7C3-C1AE8A79D3F9}"/>
          </ac:spMkLst>
        </pc:spChg>
        <pc:spChg chg="mod">
          <ac:chgData name="Mudumala Dinesh" userId="fff478ab-adb3-40a0-918a-818980dc4560" providerId="ADAL" clId="{04F8B4F7-B07A-40A0-B163-3B186922762A}" dt="2022-03-19T13:57:21.185" v="2210" actId="1076"/>
          <ac:spMkLst>
            <pc:docMk/>
            <pc:sldMk cId="99001843" sldId="273"/>
            <ac:spMk id="3" creationId="{40299C51-1693-4DB7-AB88-EEB3E3CD6755}"/>
          </ac:spMkLst>
        </pc:spChg>
        <pc:spChg chg="del">
          <ac:chgData name="Mudumala Dinesh" userId="fff478ab-adb3-40a0-918a-818980dc4560" providerId="ADAL" clId="{04F8B4F7-B07A-40A0-B163-3B186922762A}" dt="2022-03-19T13:54:16.450" v="2039" actId="931"/>
          <ac:spMkLst>
            <pc:docMk/>
            <pc:sldMk cId="99001843" sldId="273"/>
            <ac:spMk id="4" creationId="{01CA6152-F017-4079-8A76-A6FBD58DDE63}"/>
          </ac:spMkLst>
        </pc:spChg>
        <pc:spChg chg="mod">
          <ac:chgData name="Mudumala Dinesh" userId="fff478ab-adb3-40a0-918a-818980dc4560" providerId="ADAL" clId="{04F8B4F7-B07A-40A0-B163-3B186922762A}" dt="2022-03-19T13:58:16.625" v="2222" actId="1076"/>
          <ac:spMkLst>
            <pc:docMk/>
            <pc:sldMk cId="99001843" sldId="273"/>
            <ac:spMk id="5" creationId="{427C0870-7EE7-473C-AC5F-096720C4E224}"/>
          </ac:spMkLst>
        </pc:spChg>
        <pc:spChg chg="del">
          <ac:chgData name="Mudumala Dinesh" userId="fff478ab-adb3-40a0-918a-818980dc4560" providerId="ADAL" clId="{04F8B4F7-B07A-40A0-B163-3B186922762A}" dt="2022-03-19T13:54:22.355" v="2040" actId="931"/>
          <ac:spMkLst>
            <pc:docMk/>
            <pc:sldMk cId="99001843" sldId="273"/>
            <ac:spMk id="6" creationId="{D5A09989-019D-4475-AEB4-C1E801EAE767}"/>
          </ac:spMkLst>
        </pc:spChg>
        <pc:picChg chg="add mod">
          <ac:chgData name="Mudumala Dinesh" userId="fff478ab-adb3-40a0-918a-818980dc4560" providerId="ADAL" clId="{04F8B4F7-B07A-40A0-B163-3B186922762A}" dt="2022-03-19T13:58:09.035" v="2221" actId="1076"/>
          <ac:picMkLst>
            <pc:docMk/>
            <pc:sldMk cId="99001843" sldId="273"/>
            <ac:picMk id="8" creationId="{5170A2A2-733F-4266-99F1-176FF9011710}"/>
          </ac:picMkLst>
        </pc:picChg>
        <pc:picChg chg="add mod">
          <ac:chgData name="Mudumala Dinesh" userId="fff478ab-adb3-40a0-918a-818980dc4560" providerId="ADAL" clId="{04F8B4F7-B07A-40A0-B163-3B186922762A}" dt="2022-03-19T13:58:19.625" v="2223" actId="14100"/>
          <ac:picMkLst>
            <pc:docMk/>
            <pc:sldMk cId="99001843" sldId="273"/>
            <ac:picMk id="10" creationId="{48320449-A968-4DC8-8F65-D69CE421E8A2}"/>
          </ac:picMkLst>
        </pc:picChg>
      </pc:sldChg>
      <pc:sldChg chg="modSp new del mod">
        <pc:chgData name="Mudumala Dinesh" userId="fff478ab-adb3-40a0-918a-818980dc4560" providerId="ADAL" clId="{04F8B4F7-B07A-40A0-B163-3B186922762A}" dt="2022-03-19T13:53:52.986" v="2037" actId="680"/>
        <pc:sldMkLst>
          <pc:docMk/>
          <pc:sldMk cId="3263607468" sldId="273"/>
        </pc:sldMkLst>
        <pc:spChg chg="mod">
          <ac:chgData name="Mudumala Dinesh" userId="fff478ab-adb3-40a0-918a-818980dc4560" providerId="ADAL" clId="{04F8B4F7-B07A-40A0-B163-3B186922762A}" dt="2022-03-19T13:53:52.365" v="2036" actId="1076"/>
          <ac:spMkLst>
            <pc:docMk/>
            <pc:sldMk cId="3263607468" sldId="273"/>
            <ac:spMk id="3" creationId="{5AD5F148-7B15-4EEC-A29D-6BAE05F6DCD2}"/>
          </ac:spMkLst>
        </pc:spChg>
      </pc:sldChg>
      <pc:sldChg chg="new del">
        <pc:chgData name="Mudumala Dinesh" userId="fff478ab-adb3-40a0-918a-818980dc4560" providerId="ADAL" clId="{04F8B4F7-B07A-40A0-B163-3B186922762A}" dt="2022-03-19T14:03:48.845" v="2338" actId="2696"/>
        <pc:sldMkLst>
          <pc:docMk/>
          <pc:sldMk cId="3433417988" sldId="274"/>
        </pc:sldMkLst>
      </pc:sldChg>
      <pc:sldChg chg="addSp modSp new mod ord">
        <pc:chgData name="Mudumala Dinesh" userId="fff478ab-adb3-40a0-918a-818980dc4560" providerId="ADAL" clId="{04F8B4F7-B07A-40A0-B163-3B186922762A}" dt="2022-03-19T14:38:53.196" v="2793" actId="1076"/>
        <pc:sldMkLst>
          <pc:docMk/>
          <pc:sldMk cId="4169389499" sldId="274"/>
        </pc:sldMkLst>
        <pc:picChg chg="add mod">
          <ac:chgData name="Mudumala Dinesh" userId="fff478ab-adb3-40a0-918a-818980dc4560" providerId="ADAL" clId="{04F8B4F7-B07A-40A0-B163-3B186922762A}" dt="2022-03-19T14:38:53.196" v="2793" actId="1076"/>
          <ac:picMkLst>
            <pc:docMk/>
            <pc:sldMk cId="4169389499" sldId="274"/>
            <ac:picMk id="3" creationId="{BCCC8B2D-B878-46FA-AAB1-F063C79D92CF}"/>
          </ac:picMkLst>
        </pc:picChg>
      </pc:sldChg>
      <pc:sldChg chg="addSp delSp modSp new mod">
        <pc:chgData name="Mudumala Dinesh" userId="fff478ab-adb3-40a0-918a-818980dc4560" providerId="ADAL" clId="{04F8B4F7-B07A-40A0-B163-3B186922762A}" dt="2022-03-19T14:11:03.475" v="2485" actId="14100"/>
        <pc:sldMkLst>
          <pc:docMk/>
          <pc:sldMk cId="3120760035" sldId="275"/>
        </pc:sldMkLst>
        <pc:spChg chg="del">
          <ac:chgData name="Mudumala Dinesh" userId="fff478ab-adb3-40a0-918a-818980dc4560" providerId="ADAL" clId="{04F8B4F7-B07A-40A0-B163-3B186922762A}" dt="2022-03-19T14:09:57.965" v="2474" actId="478"/>
          <ac:spMkLst>
            <pc:docMk/>
            <pc:sldMk cId="3120760035" sldId="275"/>
            <ac:spMk id="2" creationId="{06828DC2-F50B-476F-838A-FF67F8BC6B83}"/>
          </ac:spMkLst>
        </pc:spChg>
        <pc:spChg chg="mod">
          <ac:chgData name="Mudumala Dinesh" userId="fff478ab-adb3-40a0-918a-818980dc4560" providerId="ADAL" clId="{04F8B4F7-B07A-40A0-B163-3B186922762A}" dt="2022-03-19T14:10:45.625" v="2482" actId="1076"/>
          <ac:spMkLst>
            <pc:docMk/>
            <pc:sldMk cId="3120760035" sldId="275"/>
            <ac:spMk id="3" creationId="{A578463E-DCE2-4129-9044-1850DDDF15F8}"/>
          </ac:spMkLst>
        </pc:spChg>
        <pc:spChg chg="del">
          <ac:chgData name="Mudumala Dinesh" userId="fff478ab-adb3-40a0-918a-818980dc4560" providerId="ADAL" clId="{04F8B4F7-B07A-40A0-B163-3B186922762A}" dt="2022-03-19T14:08:02.105" v="2367" actId="931"/>
          <ac:spMkLst>
            <pc:docMk/>
            <pc:sldMk cId="3120760035" sldId="275"/>
            <ac:spMk id="4" creationId="{93DE1B9A-3EAE-4267-9435-B6B507672377}"/>
          </ac:spMkLst>
        </pc:spChg>
        <pc:spChg chg="mod">
          <ac:chgData name="Mudumala Dinesh" userId="fff478ab-adb3-40a0-918a-818980dc4560" providerId="ADAL" clId="{04F8B4F7-B07A-40A0-B163-3B186922762A}" dt="2022-03-19T14:10:50.715" v="2483" actId="1076"/>
          <ac:spMkLst>
            <pc:docMk/>
            <pc:sldMk cId="3120760035" sldId="275"/>
            <ac:spMk id="5" creationId="{68386E19-E5E0-42B1-A93E-09392B5433F9}"/>
          </ac:spMkLst>
        </pc:spChg>
        <pc:spChg chg="del">
          <ac:chgData name="Mudumala Dinesh" userId="fff478ab-adb3-40a0-918a-818980dc4560" providerId="ADAL" clId="{04F8B4F7-B07A-40A0-B163-3B186922762A}" dt="2022-03-19T14:08:13.005" v="2368" actId="931"/>
          <ac:spMkLst>
            <pc:docMk/>
            <pc:sldMk cId="3120760035" sldId="275"/>
            <ac:spMk id="6" creationId="{57FD08A9-7A65-474E-A4F4-6E3044598654}"/>
          </ac:spMkLst>
        </pc:spChg>
        <pc:picChg chg="add mod">
          <ac:chgData name="Mudumala Dinesh" userId="fff478ab-adb3-40a0-918a-818980dc4560" providerId="ADAL" clId="{04F8B4F7-B07A-40A0-B163-3B186922762A}" dt="2022-03-19T14:10:36.895" v="2481" actId="14100"/>
          <ac:picMkLst>
            <pc:docMk/>
            <pc:sldMk cId="3120760035" sldId="275"/>
            <ac:picMk id="8" creationId="{1E7921B9-672B-46E7-B874-1BA15F060FC8}"/>
          </ac:picMkLst>
        </pc:picChg>
        <pc:picChg chg="add mod">
          <ac:chgData name="Mudumala Dinesh" userId="fff478ab-adb3-40a0-918a-818980dc4560" providerId="ADAL" clId="{04F8B4F7-B07A-40A0-B163-3B186922762A}" dt="2022-03-19T14:11:03.475" v="2485" actId="14100"/>
          <ac:picMkLst>
            <pc:docMk/>
            <pc:sldMk cId="3120760035" sldId="275"/>
            <ac:picMk id="10" creationId="{FFB3C84C-4D41-4576-BAA9-E89FBB6B011C}"/>
          </ac:picMkLst>
        </pc:picChg>
      </pc:sldChg>
      <pc:sldChg chg="addSp delSp modSp new del mod modClrScheme chgLayout">
        <pc:chgData name="Mudumala Dinesh" userId="fff478ab-adb3-40a0-918a-818980dc4560" providerId="ADAL" clId="{04F8B4F7-B07A-40A0-B163-3B186922762A}" dt="2022-03-19T14:07:13.211" v="2365" actId="2696"/>
        <pc:sldMkLst>
          <pc:docMk/>
          <pc:sldMk cId="3342940600" sldId="275"/>
        </pc:sldMkLst>
        <pc:spChg chg="add del mod or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8" creationId="{C4285FAA-3005-4D8D-8F64-46BBF6E12F90}"/>
          </ac:spMkLst>
        </pc:spChg>
        <pc:spChg chg="add del mod or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9" creationId="{AE1A17EE-2ADC-44DE-B204-E89C1B6369D5}"/>
          </ac:spMkLst>
        </pc:spChg>
        <pc:spChg chg="add del mod or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0" creationId="{471F00C3-12E8-4A3A-9CD4-366A73C02F13}"/>
          </ac:spMkLst>
        </pc:spChg>
        <pc:spChg chg="add del mod or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1" creationId="{96035376-C60B-4348-B911-C779A7D005AB}"/>
          </ac:spMkLst>
        </pc:spChg>
        <pc:spChg chg="add del mod or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2" creationId="{35FEDE2C-E06B-40DA-86BF-17847FBAFA60}"/>
          </ac:spMkLst>
        </pc:spChg>
        <pc:spChg chg="add mod">
          <ac:chgData name="Mudumala Dinesh" userId="fff478ab-adb3-40a0-918a-818980dc4560" providerId="ADAL" clId="{04F8B4F7-B07A-40A0-B163-3B186922762A}" dt="2022-03-19T14:06:55.555" v="2363"/>
          <ac:spMkLst>
            <pc:docMk/>
            <pc:sldMk cId="3342940600" sldId="275"/>
            <ac:spMk id="13" creationId="{7A1AE750-F38E-4269-8E60-2E97D08A38F8}"/>
          </ac:spMkLst>
        </pc:spChg>
        <pc:spChg chg="add mo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4" creationId="{0BECD283-76D3-4658-8314-ECB81DDA4AE3}"/>
          </ac:spMkLst>
        </pc:spChg>
        <pc:spChg chg="add mo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5" creationId="{D27D4207-0BE3-4AA8-9AB4-CB5C124101E3}"/>
          </ac:spMkLst>
        </pc:spChg>
        <pc:spChg chg="add mo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6" creationId="{6C8566C8-D5FA-4D0D-B4C8-BC26BB7749F2}"/>
          </ac:spMkLst>
        </pc:spChg>
        <pc:spChg chg="add mo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7" creationId="{DA3E3A5E-860A-484A-A596-F4784E5A384E}"/>
          </ac:spMkLst>
        </pc:spChg>
        <pc:spChg chg="add mod">
          <ac:chgData name="Mudumala Dinesh" userId="fff478ab-adb3-40a0-918a-818980dc4560" providerId="ADAL" clId="{04F8B4F7-B07A-40A0-B163-3B186922762A}" dt="2022-03-19T14:07:06.795" v="2364"/>
          <ac:spMkLst>
            <pc:docMk/>
            <pc:sldMk cId="3342940600" sldId="275"/>
            <ac:spMk id="18" creationId="{5031E6AC-DF44-4329-8102-E6F9608F6126}"/>
          </ac:spMkLst>
        </pc:spChg>
        <pc:picChg chg="add mod">
          <ac:chgData name="Mudumala Dinesh" userId="fff478ab-adb3-40a0-918a-818980dc4560" providerId="ADAL" clId="{04F8B4F7-B07A-40A0-B163-3B186922762A}" dt="2022-03-19T14:06:41.305" v="2360" actId="1076"/>
          <ac:picMkLst>
            <pc:docMk/>
            <pc:sldMk cId="3342940600" sldId="275"/>
            <ac:picMk id="3" creationId="{506B4FFB-B698-4504-86B2-2694590429CD}"/>
          </ac:picMkLst>
        </pc:picChg>
        <pc:picChg chg="add mod">
          <ac:chgData name="Mudumala Dinesh" userId="fff478ab-adb3-40a0-918a-818980dc4560" providerId="ADAL" clId="{04F8B4F7-B07A-40A0-B163-3B186922762A}" dt="2022-03-19T14:06:34.245" v="2357" actId="1076"/>
          <ac:picMkLst>
            <pc:docMk/>
            <pc:sldMk cId="3342940600" sldId="275"/>
            <ac:picMk id="5" creationId="{DB5C7C75-474D-4218-B195-74C066668092}"/>
          </ac:picMkLst>
        </pc:picChg>
        <pc:picChg chg="add del mod">
          <ac:chgData name="Mudumala Dinesh" userId="fff478ab-adb3-40a0-918a-818980dc4560" providerId="ADAL" clId="{04F8B4F7-B07A-40A0-B163-3B186922762A}" dt="2022-03-19T14:06:14.715" v="2352" actId="478"/>
          <ac:picMkLst>
            <pc:docMk/>
            <pc:sldMk cId="3342940600" sldId="275"/>
            <ac:picMk id="7" creationId="{73C0A3D5-4CDA-487E-812F-4C9A2391CCD8}"/>
          </ac:picMkLst>
        </pc:picChg>
      </pc:sldChg>
      <pc:sldChg chg="addSp delSp modSp new mod">
        <pc:chgData name="Mudumala Dinesh" userId="fff478ab-adb3-40a0-918a-818980dc4560" providerId="ADAL" clId="{04F8B4F7-B07A-40A0-B163-3B186922762A}" dt="2022-03-19T14:31:32.390" v="2723" actId="1076"/>
        <pc:sldMkLst>
          <pc:docMk/>
          <pc:sldMk cId="2341240720" sldId="276"/>
        </pc:sldMkLst>
        <pc:spChg chg="add del mod">
          <ac:chgData name="Mudumala Dinesh" userId="fff478ab-adb3-40a0-918a-818980dc4560" providerId="ADAL" clId="{04F8B4F7-B07A-40A0-B163-3B186922762A}" dt="2022-03-19T14:28:15.097" v="2584" actId="478"/>
          <ac:spMkLst>
            <pc:docMk/>
            <pc:sldMk cId="2341240720" sldId="276"/>
            <ac:spMk id="4" creationId="{02DC6A27-4328-43E0-83C2-A38B82CCA230}"/>
          </ac:spMkLst>
        </pc:spChg>
        <pc:spChg chg="add mod">
          <ac:chgData name="Mudumala Dinesh" userId="fff478ab-adb3-40a0-918a-818980dc4560" providerId="ADAL" clId="{04F8B4F7-B07A-40A0-B163-3B186922762A}" dt="2022-03-19T14:31:32.390" v="2723" actId="1076"/>
          <ac:spMkLst>
            <pc:docMk/>
            <pc:sldMk cId="2341240720" sldId="276"/>
            <ac:spMk id="5" creationId="{4DEDB9DB-82B9-4A35-BF9E-F1B01BFAA2F2}"/>
          </ac:spMkLst>
        </pc:spChg>
        <pc:picChg chg="add mod">
          <ac:chgData name="Mudumala Dinesh" userId="fff478ab-adb3-40a0-918a-818980dc4560" providerId="ADAL" clId="{04F8B4F7-B07A-40A0-B163-3B186922762A}" dt="2022-03-19T14:31:21.765" v="2721" actId="1076"/>
          <ac:picMkLst>
            <pc:docMk/>
            <pc:sldMk cId="2341240720" sldId="276"/>
            <ac:picMk id="3" creationId="{6E154CFB-E75D-42B7-990F-9B7B5A0AF700}"/>
          </ac:picMkLst>
        </pc:picChg>
      </pc:sldChg>
      <pc:sldChg chg="addSp modSp new mod">
        <pc:chgData name="Mudumala Dinesh" userId="fff478ab-adb3-40a0-918a-818980dc4560" providerId="ADAL" clId="{04F8B4F7-B07A-40A0-B163-3B186922762A}" dt="2022-03-19T14:37:47.282" v="2792" actId="20577"/>
        <pc:sldMkLst>
          <pc:docMk/>
          <pc:sldMk cId="61461737" sldId="277"/>
        </pc:sldMkLst>
        <pc:spChg chg="add mod">
          <ac:chgData name="Mudumala Dinesh" userId="fff478ab-adb3-40a0-918a-818980dc4560" providerId="ADAL" clId="{04F8B4F7-B07A-40A0-B163-3B186922762A}" dt="2022-03-19T14:37:47.282" v="2792" actId="20577"/>
          <ac:spMkLst>
            <pc:docMk/>
            <pc:sldMk cId="61461737" sldId="277"/>
            <ac:spMk id="4" creationId="{DC5EB680-DCC9-48F7-9C35-DDEE8F53CA1A}"/>
          </ac:spMkLst>
        </pc:spChg>
        <pc:picChg chg="add mod">
          <ac:chgData name="Mudumala Dinesh" userId="fff478ab-adb3-40a0-918a-818980dc4560" providerId="ADAL" clId="{04F8B4F7-B07A-40A0-B163-3B186922762A}" dt="2022-03-19T14:31:47.777" v="2725" actId="1076"/>
          <ac:picMkLst>
            <pc:docMk/>
            <pc:sldMk cId="61461737" sldId="277"/>
            <ac:picMk id="3" creationId="{250A5AB9-903A-42F3-8BF4-FD3CA22407A1}"/>
          </ac:picMkLst>
        </pc:picChg>
      </pc:sldChg>
      <pc:sldChg chg="new del">
        <pc:chgData name="Mudumala Dinesh" userId="fff478ab-adb3-40a0-918a-818980dc4560" providerId="ADAL" clId="{04F8B4F7-B07A-40A0-B163-3B186922762A}" dt="2022-03-19T14:18:06.095" v="2495" actId="2696"/>
        <pc:sldMkLst>
          <pc:docMk/>
          <pc:sldMk cId="2968022367" sldId="277"/>
        </pc:sldMkLst>
      </pc:sldChg>
      <pc:sldChg chg="addSp modSp new">
        <pc:chgData name="Mudumala Dinesh" userId="fff478ab-adb3-40a0-918a-818980dc4560" providerId="ADAL" clId="{04F8B4F7-B07A-40A0-B163-3B186922762A}" dt="2022-03-19T14:21:00.642" v="2509" actId="931"/>
        <pc:sldMkLst>
          <pc:docMk/>
          <pc:sldMk cId="1468251768" sldId="278"/>
        </pc:sldMkLst>
        <pc:picChg chg="add mod">
          <ac:chgData name="Mudumala Dinesh" userId="fff478ab-adb3-40a0-918a-818980dc4560" providerId="ADAL" clId="{04F8B4F7-B07A-40A0-B163-3B186922762A}" dt="2022-03-19T14:21:00.642" v="2509" actId="931"/>
          <ac:picMkLst>
            <pc:docMk/>
            <pc:sldMk cId="1468251768" sldId="278"/>
            <ac:picMk id="3" creationId="{848B247E-9882-44B0-9254-AE2D7CCF3839}"/>
          </ac:picMkLst>
        </pc:picChg>
      </pc:sldChg>
      <pc:sldChg chg="addSp modSp new mod">
        <pc:chgData name="Mudumala Dinesh" userId="fff478ab-adb3-40a0-918a-818980dc4560" providerId="ADAL" clId="{04F8B4F7-B07A-40A0-B163-3B186922762A}" dt="2022-03-19T14:21:37.274" v="2515" actId="1076"/>
        <pc:sldMkLst>
          <pc:docMk/>
          <pc:sldMk cId="2807593568" sldId="279"/>
        </pc:sldMkLst>
        <pc:picChg chg="add mod">
          <ac:chgData name="Mudumala Dinesh" userId="fff478ab-adb3-40a0-918a-818980dc4560" providerId="ADAL" clId="{04F8B4F7-B07A-40A0-B163-3B186922762A}" dt="2022-03-19T14:21:37.274" v="2515" actId="1076"/>
          <ac:picMkLst>
            <pc:docMk/>
            <pc:sldMk cId="2807593568" sldId="279"/>
            <ac:picMk id="3" creationId="{C8BC72DF-5ABF-457C-B484-D6ED80E188E9}"/>
          </ac:picMkLst>
        </pc:picChg>
      </pc:sldChg>
      <pc:sldChg chg="addSp modSp new mod">
        <pc:chgData name="Mudumala Dinesh" userId="fff478ab-adb3-40a0-918a-818980dc4560" providerId="ADAL" clId="{04F8B4F7-B07A-40A0-B163-3B186922762A}" dt="2022-03-19T14:23:18.497" v="2528" actId="1076"/>
        <pc:sldMkLst>
          <pc:docMk/>
          <pc:sldMk cId="1416306729" sldId="280"/>
        </pc:sldMkLst>
        <pc:picChg chg="add mod">
          <ac:chgData name="Mudumala Dinesh" userId="fff478ab-adb3-40a0-918a-818980dc4560" providerId="ADAL" clId="{04F8B4F7-B07A-40A0-B163-3B186922762A}" dt="2022-03-19T14:23:18.497" v="2528" actId="1076"/>
          <ac:picMkLst>
            <pc:docMk/>
            <pc:sldMk cId="1416306729" sldId="280"/>
            <ac:picMk id="3" creationId="{66154A25-0752-4616-A839-7C09B1CA7E99}"/>
          </ac:picMkLst>
        </pc:picChg>
      </pc:sldChg>
      <pc:sldChg chg="new">
        <pc:chgData name="Mudumala Dinesh" userId="fff478ab-adb3-40a0-918a-818980dc4560" providerId="ADAL" clId="{04F8B4F7-B07A-40A0-B163-3B186922762A}" dt="2022-03-19T14:22:35.816" v="2519" actId="680"/>
        <pc:sldMkLst>
          <pc:docMk/>
          <pc:sldMk cId="2314522408" sldId="281"/>
        </pc:sldMkLst>
      </pc:sldChg>
    </pc:docChg>
  </pc:docChgLst>
  <pc:docChgLst>
    <pc:chgData name="Mudumala Dinesh" userId="fff478ab-adb3-40a0-918a-818980dc4560" providerId="ADAL" clId="{C2D12676-1054-4924-8605-0FD0E4DED277}"/>
    <pc:docChg chg="undo custSel addSld delSld modSld sldOrd modMainMaster addSection delSection modSection">
      <pc:chgData name="Mudumala Dinesh" userId="fff478ab-adb3-40a0-918a-818980dc4560" providerId="ADAL" clId="{C2D12676-1054-4924-8605-0FD0E4DED277}" dt="2022-03-20T15:40:14.787" v="3184"/>
      <pc:docMkLst>
        <pc:docMk/>
      </pc:docMkLst>
      <pc:sldChg chg="addSp delSp modSp mod setBg delDesignElem modShow">
        <pc:chgData name="Mudumala Dinesh" userId="fff478ab-adb3-40a0-918a-818980dc4560" providerId="ADAL" clId="{C2D12676-1054-4924-8605-0FD0E4DED277}" dt="2022-03-20T15:40:14.787" v="3184"/>
        <pc:sldMkLst>
          <pc:docMk/>
          <pc:sldMk cId="3463082952" sldId="256"/>
        </pc:sldMkLst>
        <pc:spChg chg="mod">
          <ac:chgData name="Mudumala Dinesh" userId="fff478ab-adb3-40a0-918a-818980dc4560" providerId="ADAL" clId="{C2D12676-1054-4924-8605-0FD0E4DED277}" dt="2022-03-20T07:34:05.622" v="1379" actId="1076"/>
          <ac:spMkLst>
            <pc:docMk/>
            <pc:sldMk cId="3463082952" sldId="256"/>
            <ac:spMk id="2" creationId="{5A24862B-BB2A-8B40-AE98-7ABF6D3B7B21}"/>
          </ac:spMkLst>
        </pc:spChg>
        <pc:spChg chg="mod">
          <ac:chgData name="Mudumala Dinesh" userId="fff478ab-adb3-40a0-918a-818980dc4560" providerId="ADAL" clId="{C2D12676-1054-4924-8605-0FD0E4DED277}" dt="2022-03-20T07:34:25.043" v="1382" actId="20577"/>
          <ac:spMkLst>
            <pc:docMk/>
            <pc:sldMk cId="3463082952" sldId="256"/>
            <ac:spMk id="3" creationId="{D9F2F0D0-23EC-004E-BA85-9B8EC82CAF25}"/>
          </ac:spMkLst>
        </pc:spChg>
        <pc:spChg chg="del">
          <ac:chgData name="Mudumala Dinesh" userId="fff478ab-adb3-40a0-918a-818980dc4560" providerId="ADAL" clId="{C2D12676-1054-4924-8605-0FD0E4DED277}" dt="2022-03-20T07:26:55.803" v="1328"/>
          <ac:spMkLst>
            <pc:docMk/>
            <pc:sldMk cId="3463082952" sldId="256"/>
            <ac:spMk id="6" creationId="{6995F625-BE4F-4433-8290-5DF0E8589F50}"/>
          </ac:spMkLst>
        </pc:spChg>
        <pc:spChg chg="del">
          <ac:chgData name="Mudumala Dinesh" userId="fff478ab-adb3-40a0-918a-818980dc4560" providerId="ADAL" clId="{C2D12676-1054-4924-8605-0FD0E4DED277}" dt="2022-03-20T07:26:55.803" v="1328"/>
          <ac:spMkLst>
            <pc:docMk/>
            <pc:sldMk cId="3463082952" sldId="256"/>
            <ac:spMk id="7" creationId="{80102662-1FA4-4C7A-B144-19699DF43508}"/>
          </ac:spMkLst>
        </pc:spChg>
        <pc:spChg chg="del">
          <ac:chgData name="Mudumala Dinesh" userId="fff478ab-adb3-40a0-918a-818980dc4560" providerId="ADAL" clId="{C2D12676-1054-4924-8605-0FD0E4DED277}" dt="2022-03-20T07:26:55.803" v="1328"/>
          <ac:spMkLst>
            <pc:docMk/>
            <pc:sldMk cId="3463082952" sldId="256"/>
            <ac:spMk id="9" creationId="{655E224A-5F26-423E-949C-07A720F39A44}"/>
          </ac:spMkLst>
        </pc:spChg>
        <pc:spChg chg="del">
          <ac:chgData name="Mudumala Dinesh" userId="fff478ab-adb3-40a0-918a-818980dc4560" providerId="ADAL" clId="{C2D12676-1054-4924-8605-0FD0E4DED277}" dt="2022-03-20T07:26:55.803" v="1328"/>
          <ac:spMkLst>
            <pc:docMk/>
            <pc:sldMk cId="3463082952" sldId="256"/>
            <ac:spMk id="11" creationId="{7C6D1B74-744B-4231-97DB-86B4C9C5E2D3}"/>
          </ac:spMkLst>
        </pc:spChg>
        <pc:spChg chg="del">
          <ac:chgData name="Mudumala Dinesh" userId="fff478ab-adb3-40a0-918a-818980dc4560" providerId="ADAL" clId="{C2D12676-1054-4924-8605-0FD0E4DED277}" dt="2022-03-20T07:26:55.803" v="1328"/>
          <ac:spMkLst>
            <pc:docMk/>
            <pc:sldMk cId="3463082952" sldId="256"/>
            <ac:spMk id="14" creationId="{A6F1DA18-4CA4-40CF-9ACA-105D8373B672}"/>
          </ac:spMkLst>
        </pc:spChg>
        <pc:picChg chg="add mod">
          <ac:chgData name="Mudumala Dinesh" userId="fff478ab-adb3-40a0-918a-818980dc4560" providerId="ADAL" clId="{C2D12676-1054-4924-8605-0FD0E4DED277}" dt="2022-03-20T15:40:14.787" v="3184"/>
          <ac:picMkLst>
            <pc:docMk/>
            <pc:sldMk cId="3463082952" sldId="256"/>
            <ac:picMk id="7" creationId="{031A288C-10B7-4542-96CA-29C353C18E71}"/>
          </ac:picMkLst>
        </pc:picChg>
        <pc:cxnChg chg="del">
          <ac:chgData name="Mudumala Dinesh" userId="fff478ab-adb3-40a0-918a-818980dc4560" providerId="ADAL" clId="{C2D12676-1054-4924-8605-0FD0E4DED277}" dt="2022-03-20T07:26:55.803" v="1328"/>
          <ac:cxnSpMkLst>
            <pc:docMk/>
            <pc:sldMk cId="3463082952" sldId="256"/>
            <ac:cxnSpMk id="18" creationId="{ABC98C72-9EDD-4426-B45A-84E06A7CD22F}"/>
          </ac:cxnSpMkLst>
        </pc:cxnChg>
        <pc:cxnChg chg="del">
          <ac:chgData name="Mudumala Dinesh" userId="fff478ab-adb3-40a0-918a-818980dc4560" providerId="ADAL" clId="{C2D12676-1054-4924-8605-0FD0E4DED277}" dt="2022-03-20T07:26:55.803" v="1328"/>
          <ac:cxnSpMkLst>
            <pc:docMk/>
            <pc:sldMk cId="3463082952" sldId="256"/>
            <ac:cxnSpMk id="21" creationId="{44887186-EE44-4AD3-BEFE-3478B4537191}"/>
          </ac:cxnSpMkLst>
        </pc:cxnChg>
        <pc:cxnChg chg="del">
          <ac:chgData name="Mudumala Dinesh" userId="fff478ab-adb3-40a0-918a-818980dc4560" providerId="ADAL" clId="{C2D12676-1054-4924-8605-0FD0E4DED277}" dt="2022-03-20T07:26:55.803" v="1328"/>
          <ac:cxnSpMkLst>
            <pc:docMk/>
            <pc:sldMk cId="3463082952" sldId="256"/>
            <ac:cxnSpMk id="24" creationId="{58EECC4E-F1C0-4C09-A7FD-4D623DACCC4F}"/>
          </ac:cxnSpMkLst>
        </pc:cxnChg>
      </pc:sldChg>
      <pc:sldChg chg="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3496003189" sldId="258"/>
        </pc:sldMkLst>
        <pc:spChg chg="mod">
          <ac:chgData name="Mudumala Dinesh" userId="fff478ab-adb3-40a0-918a-818980dc4560" providerId="ADAL" clId="{C2D12676-1054-4924-8605-0FD0E4DED277}" dt="2022-03-20T07:35:00.272" v="1389" actId="115"/>
          <ac:spMkLst>
            <pc:docMk/>
            <pc:sldMk cId="3496003189" sldId="258"/>
            <ac:spMk id="2" creationId="{46684018-C186-404A-A91C-073C31CAC5A6}"/>
          </ac:spMkLst>
        </pc:spChg>
        <pc:spChg chg="mod">
          <ac:chgData name="Mudumala Dinesh" userId="fff478ab-adb3-40a0-918a-818980dc4560" providerId="ADAL" clId="{C2D12676-1054-4924-8605-0FD0E4DED277}" dt="2022-03-20T07:34:40.872" v="1384" actId="1076"/>
          <ac:spMkLst>
            <pc:docMk/>
            <pc:sldMk cId="3496003189" sldId="258"/>
            <ac:spMk id="3" creationId="{F3AC7817-92A1-4AB7-83ED-F4ECE7662DD8}"/>
          </ac:spMkLst>
        </pc:spChg>
      </pc:sldChg>
      <pc:sldChg chg="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2654814949" sldId="262"/>
        </pc:sldMkLst>
        <pc:spChg chg="mod">
          <ac:chgData name="Mudumala Dinesh" userId="fff478ab-adb3-40a0-918a-818980dc4560" providerId="ADAL" clId="{C2D12676-1054-4924-8605-0FD0E4DED277}" dt="2022-03-20T07:32:34.992" v="1375"/>
          <ac:spMkLst>
            <pc:docMk/>
            <pc:sldMk cId="2654814949" sldId="262"/>
            <ac:spMk id="2" creationId="{B87092F6-73BF-4E45-9022-5EEA2267A1BA}"/>
          </ac:spMkLst>
        </pc:spChg>
        <pc:spChg chg="mod">
          <ac:chgData name="Mudumala Dinesh" userId="fff478ab-adb3-40a0-918a-818980dc4560" providerId="ADAL" clId="{C2D12676-1054-4924-8605-0FD0E4DED277}" dt="2022-03-20T07:22:49.263" v="1301" actId="1076"/>
          <ac:spMkLst>
            <pc:docMk/>
            <pc:sldMk cId="2654814949" sldId="262"/>
            <ac:spMk id="3" creationId="{5123942F-D95F-4E50-8785-1E33C6B04466}"/>
          </ac:spMkLst>
        </pc:spChg>
      </pc:sldChg>
      <pc:sldChg chg="addSp modSp mod setBg modShow">
        <pc:chgData name="Mudumala Dinesh" userId="fff478ab-adb3-40a0-918a-818980dc4560" providerId="ADAL" clId="{C2D12676-1054-4924-8605-0FD0E4DED277}" dt="2022-03-20T15:40:14.787" v="3184"/>
        <pc:sldMkLst>
          <pc:docMk/>
          <pc:sldMk cId="3139531027" sldId="263"/>
        </pc:sldMkLst>
        <pc:spChg chg="mod">
          <ac:chgData name="Mudumala Dinesh" userId="fff478ab-adb3-40a0-918a-818980dc4560" providerId="ADAL" clId="{C2D12676-1054-4924-8605-0FD0E4DED277}" dt="2022-03-19T20:08:58.584" v="1062" actId="1076"/>
          <ac:spMkLst>
            <pc:docMk/>
            <pc:sldMk cId="3139531027" sldId="263"/>
            <ac:spMk id="2" creationId="{3457C57E-C256-40A6-979D-7249F0C140EE}"/>
          </ac:spMkLst>
        </pc:spChg>
        <pc:spChg chg="mod">
          <ac:chgData name="Mudumala Dinesh" userId="fff478ab-adb3-40a0-918a-818980dc4560" providerId="ADAL" clId="{C2D12676-1054-4924-8605-0FD0E4DED277}" dt="2022-03-20T07:26:55.953" v="1330" actId="27636"/>
          <ac:spMkLst>
            <pc:docMk/>
            <pc:sldMk cId="3139531027" sldId="263"/>
            <ac:spMk id="3" creationId="{706117CD-C068-45DF-9AB5-0B3709CA8F61}"/>
          </ac:spMkLst>
        </pc:spChg>
        <pc:picChg chg="add mod">
          <ac:chgData name="Mudumala Dinesh" userId="fff478ab-adb3-40a0-918a-818980dc4560" providerId="ADAL" clId="{C2D12676-1054-4924-8605-0FD0E4DED277}" dt="2022-03-20T15:40:14.787" v="3184"/>
          <ac:picMkLst>
            <pc:docMk/>
            <pc:sldMk cId="3139531027" sldId="263"/>
            <ac:picMk id="4" creationId="{1EA7BE6B-2BF5-488C-A6EA-DA2973FDB054}"/>
          </ac:picMkLst>
        </pc:picChg>
      </pc:sldChg>
      <pc:sldChg chg="addSp delSp modSp mod modShow">
        <pc:chgData name="Mudumala Dinesh" userId="fff478ab-adb3-40a0-918a-818980dc4560" providerId="ADAL" clId="{C2D12676-1054-4924-8605-0FD0E4DED277}" dt="2022-03-20T15:17:52.668" v="3183" actId="1076"/>
        <pc:sldMkLst>
          <pc:docMk/>
          <pc:sldMk cId="510206199" sldId="264"/>
        </pc:sldMkLst>
        <pc:spChg chg="mod">
          <ac:chgData name="Mudumala Dinesh" userId="fff478ab-adb3-40a0-918a-818980dc4560" providerId="ADAL" clId="{C2D12676-1054-4924-8605-0FD0E4DED277}" dt="2022-03-19T19:49:20.979" v="986" actId="1076"/>
          <ac:spMkLst>
            <pc:docMk/>
            <pc:sldMk cId="510206199" sldId="264"/>
            <ac:spMk id="2" creationId="{881F6826-8092-461E-8BB5-42AB21106521}"/>
          </ac:spMkLst>
        </pc:spChg>
        <pc:spChg chg="del mod">
          <ac:chgData name="Mudumala Dinesh" userId="fff478ab-adb3-40a0-918a-818980dc4560" providerId="ADAL" clId="{C2D12676-1054-4924-8605-0FD0E4DED277}" dt="2022-03-19T19:48:24.613" v="969" actId="931"/>
          <ac:spMkLst>
            <pc:docMk/>
            <pc:sldMk cId="510206199" sldId="264"/>
            <ac:spMk id="11" creationId="{477FDB85-9309-4AAE-AEEF-E227356E1C57}"/>
          </ac:spMkLst>
        </pc:spChg>
        <pc:picChg chg="add mod">
          <ac:chgData name="Mudumala Dinesh" userId="fff478ab-adb3-40a0-918a-818980dc4560" providerId="ADAL" clId="{C2D12676-1054-4924-8605-0FD0E4DED277}" dt="2022-03-20T10:24:34.046" v="2001" actId="1036"/>
          <ac:picMkLst>
            <pc:docMk/>
            <pc:sldMk cId="510206199" sldId="264"/>
            <ac:picMk id="4" creationId="{17C1F0FC-1F68-4067-8640-82120C40208A}"/>
          </ac:picMkLst>
        </pc:picChg>
        <pc:picChg chg="add mod">
          <ac:chgData name="Mudumala Dinesh" userId="fff478ab-adb3-40a0-918a-818980dc4560" providerId="ADAL" clId="{C2D12676-1054-4924-8605-0FD0E4DED277}" dt="2022-03-20T15:17:52.668" v="3183" actId="1076"/>
          <ac:picMkLst>
            <pc:docMk/>
            <pc:sldMk cId="510206199" sldId="264"/>
            <ac:picMk id="4" creationId="{48DE7A41-8E2D-4F1A-9BE3-DE121135C6DE}"/>
          </ac:picMkLst>
        </pc:picChg>
      </pc:sldChg>
      <pc:sldChg chg="addSp delSp 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2771761557" sldId="265"/>
        </pc:sldMkLst>
        <pc:spChg chg="mod">
          <ac:chgData name="Mudumala Dinesh" userId="fff478ab-adb3-40a0-918a-818980dc4560" providerId="ADAL" clId="{C2D12676-1054-4924-8605-0FD0E4DED277}" dt="2022-03-20T07:35:14.512" v="1390" actId="1076"/>
          <ac:spMkLst>
            <pc:docMk/>
            <pc:sldMk cId="2771761557" sldId="265"/>
            <ac:spMk id="2" creationId="{0F7249B8-F6EE-45B0-B11C-10D4B3506C8D}"/>
          </ac:spMkLst>
        </pc:spChg>
        <pc:spChg chg="del mod">
          <ac:chgData name="Mudumala Dinesh" userId="fff478ab-adb3-40a0-918a-818980dc4560" providerId="ADAL" clId="{C2D12676-1054-4924-8605-0FD0E4DED277}" dt="2022-03-19T19:55:09.736" v="1045" actId="478"/>
          <ac:spMkLst>
            <pc:docMk/>
            <pc:sldMk cId="2771761557" sldId="265"/>
            <ac:spMk id="3" creationId="{3E6EAEC0-C583-4FB8-940E-53C38A364749}"/>
          </ac:spMkLst>
        </pc:spChg>
        <pc:picChg chg="add mod">
          <ac:chgData name="Mudumala Dinesh" userId="fff478ab-adb3-40a0-918a-818980dc4560" providerId="ADAL" clId="{C2D12676-1054-4924-8605-0FD0E4DED277}" dt="2022-03-20T07:35:36.882" v="1392" actId="1076"/>
          <ac:picMkLst>
            <pc:docMk/>
            <pc:sldMk cId="2771761557" sldId="265"/>
            <ac:picMk id="5" creationId="{410722C0-EA4F-474E-AB75-A6C54F737AD8}"/>
          </ac:picMkLst>
        </pc:picChg>
        <pc:picChg chg="add del mod">
          <ac:chgData name="Mudumala Dinesh" userId="fff478ab-adb3-40a0-918a-818980dc4560" providerId="ADAL" clId="{C2D12676-1054-4924-8605-0FD0E4DED277}" dt="2022-03-19T19:53:37.304" v="993" actId="478"/>
          <ac:picMkLst>
            <pc:docMk/>
            <pc:sldMk cId="2771761557" sldId="265"/>
            <ac:picMk id="7" creationId="{02021E0B-CB26-4487-9952-8FE50176735A}"/>
          </ac:picMkLst>
        </pc:picChg>
      </pc:sldChg>
      <pc:sldChg chg="modSp del">
        <pc:chgData name="Mudumala Dinesh" userId="fff478ab-adb3-40a0-918a-818980dc4560" providerId="ADAL" clId="{C2D12676-1054-4924-8605-0FD0E4DED277}" dt="2022-03-19T20:08:08.836" v="1053" actId="2696"/>
        <pc:sldMkLst>
          <pc:docMk/>
          <pc:sldMk cId="1145114108" sldId="266"/>
        </pc:sldMkLst>
        <pc:spChg chg="mod">
          <ac:chgData name="Mudumala Dinesh" userId="fff478ab-adb3-40a0-918a-818980dc4560" providerId="ADAL" clId="{C2D12676-1054-4924-8605-0FD0E4DED277}" dt="2022-03-19T17:26:53.319" v="204"/>
          <ac:spMkLst>
            <pc:docMk/>
            <pc:sldMk cId="1145114108" sldId="266"/>
            <ac:spMk id="2" creationId="{E6611FCA-A99A-42DC-84AB-0E416BBAE36B}"/>
          </ac:spMkLst>
        </pc:spChg>
        <pc:spChg chg="mod">
          <ac:chgData name="Mudumala Dinesh" userId="fff478ab-adb3-40a0-918a-818980dc4560" providerId="ADAL" clId="{C2D12676-1054-4924-8605-0FD0E4DED277}" dt="2022-03-19T17:26:53.319" v="204"/>
          <ac:spMkLst>
            <pc:docMk/>
            <pc:sldMk cId="1145114108" sldId="266"/>
            <ac:spMk id="3" creationId="{A40785BC-E5E0-49BD-BA7B-EA6FD1A4AC45}"/>
          </ac:spMkLst>
        </pc:spChg>
      </pc:sldChg>
      <pc:sldChg chg="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1111159654" sldId="268"/>
        </pc:sldMkLst>
        <pc:spChg chg="mod">
          <ac:chgData name="Mudumala Dinesh" userId="fff478ab-adb3-40a0-918a-818980dc4560" providerId="ADAL" clId="{C2D12676-1054-4924-8605-0FD0E4DED277}" dt="2022-03-20T07:32:34.992" v="1375"/>
          <ac:spMkLst>
            <pc:docMk/>
            <pc:sldMk cId="1111159654" sldId="268"/>
            <ac:spMk id="2" creationId="{BDC7A5A7-3C49-4DE8-BEBF-CD76B2C2B274}"/>
          </ac:spMkLst>
        </pc:spChg>
        <pc:spChg chg="mod">
          <ac:chgData name="Mudumala Dinesh" userId="fff478ab-adb3-40a0-918a-818980dc4560" providerId="ADAL" clId="{C2D12676-1054-4924-8605-0FD0E4DED277}" dt="2022-03-20T09:28:12.498" v="1409" actId="255"/>
          <ac:spMkLst>
            <pc:docMk/>
            <pc:sldMk cId="1111159654" sldId="268"/>
            <ac:spMk id="3" creationId="{9B870A5E-DCA8-4369-9187-A8A1A0CEC5E8}"/>
          </ac:spMkLst>
        </pc:spChg>
      </pc:sldChg>
      <pc:sldChg chg="addSp delSp modSp mod modClrScheme modShow chgLayout">
        <pc:chgData name="Mudumala Dinesh" userId="fff478ab-adb3-40a0-918a-818980dc4560" providerId="ADAL" clId="{C2D12676-1054-4924-8605-0FD0E4DED277}" dt="2022-03-20T11:24:45.806" v="3011" actId="20577"/>
        <pc:sldMkLst>
          <pc:docMk/>
          <pc:sldMk cId="3241325599" sldId="272"/>
        </pc:sldMkLst>
        <pc:spChg chg="add mod ord">
          <ac:chgData name="Mudumala Dinesh" userId="fff478ab-adb3-40a0-918a-818980dc4560" providerId="ADAL" clId="{C2D12676-1054-4924-8605-0FD0E4DED277}" dt="2022-03-20T11:24:45.806" v="3011" actId="20577"/>
          <ac:spMkLst>
            <pc:docMk/>
            <pc:sldMk cId="3241325599" sldId="272"/>
            <ac:spMk id="2" creationId="{8899DE1B-E2F0-4D50-B542-0E25E8B38EB0}"/>
          </ac:spMkLst>
        </pc:spChg>
        <pc:spChg chg="add del mod ord">
          <ac:chgData name="Mudumala Dinesh" userId="fff478ab-adb3-40a0-918a-818980dc4560" providerId="ADAL" clId="{C2D12676-1054-4924-8605-0FD0E4DED277}" dt="2022-03-20T11:22:27.898" v="2925" actId="931"/>
          <ac:spMkLst>
            <pc:docMk/>
            <pc:sldMk cId="3241325599" sldId="272"/>
            <ac:spMk id="3" creationId="{5E888219-BED6-4A1C-B7E0-83672C158AF5}"/>
          </ac:spMkLst>
        </pc:spChg>
        <pc:spChg chg="add del mod ord">
          <ac:chgData name="Mudumala Dinesh" userId="fff478ab-adb3-40a0-918a-818980dc4560" providerId="ADAL" clId="{C2D12676-1054-4924-8605-0FD0E4DED277}" dt="2022-03-20T11:24:28.444" v="2998" actId="478"/>
          <ac:spMkLst>
            <pc:docMk/>
            <pc:sldMk cId="3241325599" sldId="272"/>
            <ac:spMk id="4" creationId="{0FD88915-3B30-450D-8FE0-9596FF75DC49}"/>
          </ac:spMkLst>
        </pc:spChg>
        <pc:spChg chg="add del mod">
          <ac:chgData name="Mudumala Dinesh" userId="fff478ab-adb3-40a0-918a-818980dc4560" providerId="ADAL" clId="{C2D12676-1054-4924-8605-0FD0E4DED277}" dt="2022-03-20T11:22:39.019" v="2927" actId="478"/>
          <ac:spMkLst>
            <pc:docMk/>
            <pc:sldMk cId="3241325599" sldId="272"/>
            <ac:spMk id="10" creationId="{6105FF30-62FA-4D99-AC91-D30D2504697A}"/>
          </ac:spMkLst>
        </pc:spChg>
        <pc:spChg chg="mod">
          <ac:chgData name="Mudumala Dinesh" userId="fff478ab-adb3-40a0-918a-818980dc4560" providerId="ADAL" clId="{C2D12676-1054-4924-8605-0FD0E4DED277}" dt="2022-03-20T11:23:48.881" v="2993" actId="1076"/>
          <ac:spMkLst>
            <pc:docMk/>
            <pc:sldMk cId="3241325599" sldId="272"/>
            <ac:spMk id="11" creationId="{A80CFAA3-E52D-4A3D-B9C5-304D54FB4F89}"/>
          </ac:spMkLst>
        </pc:spChg>
        <pc:spChg chg="mod">
          <ac:chgData name="Mudumala Dinesh" userId="fff478ab-adb3-40a0-918a-818980dc4560" providerId="ADAL" clId="{C2D12676-1054-4924-8605-0FD0E4DED277}" dt="2022-03-20T11:24:03.343" v="2995" actId="1076"/>
          <ac:spMkLst>
            <pc:docMk/>
            <pc:sldMk cId="3241325599" sldId="272"/>
            <ac:spMk id="13" creationId="{B6565476-CC1D-4FC3-A460-7243EB5D5D35}"/>
          </ac:spMkLst>
        </pc:spChg>
        <pc:picChg chg="add del mod">
          <ac:chgData name="Mudumala Dinesh" userId="fff478ab-adb3-40a0-918a-818980dc4560" providerId="ADAL" clId="{C2D12676-1054-4924-8605-0FD0E4DED277}" dt="2022-03-20T11:22:36.631" v="2926" actId="478"/>
          <ac:picMkLst>
            <pc:docMk/>
            <pc:sldMk cId="3241325599" sldId="272"/>
            <ac:picMk id="6" creationId="{CE0847CB-03FC-455E-BA74-C2DA30851ED1}"/>
          </ac:picMkLst>
        </pc:picChg>
        <pc:picChg chg="mod">
          <ac:chgData name="Mudumala Dinesh" userId="fff478ab-adb3-40a0-918a-818980dc4560" providerId="ADAL" clId="{C2D12676-1054-4924-8605-0FD0E4DED277}" dt="2022-03-20T11:24:09.158" v="2997" actId="1076"/>
          <ac:picMkLst>
            <pc:docMk/>
            <pc:sldMk cId="3241325599" sldId="272"/>
            <ac:picMk id="7" creationId="{981C2C35-DE00-4117-AD41-309657C85A54}"/>
          </ac:picMkLst>
        </pc:picChg>
        <pc:picChg chg="mod">
          <ac:chgData name="Mudumala Dinesh" userId="fff478ab-adb3-40a0-918a-818980dc4560" providerId="ADAL" clId="{C2D12676-1054-4924-8605-0FD0E4DED277}" dt="2022-03-20T11:24:05.724" v="2996" actId="1076"/>
          <ac:picMkLst>
            <pc:docMk/>
            <pc:sldMk cId="3241325599" sldId="272"/>
            <ac:picMk id="9" creationId="{05CEA8E2-D05B-4488-BCB0-77D5FDEED58B}"/>
          </ac:picMkLst>
        </pc:picChg>
      </pc:sldChg>
      <pc:sldChg chg="addSp delSp modSp mod modClrScheme modShow chgLayout">
        <pc:chgData name="Mudumala Dinesh" userId="fff478ab-adb3-40a0-918a-818980dc4560" providerId="ADAL" clId="{C2D12676-1054-4924-8605-0FD0E4DED277}" dt="2022-03-20T11:21:20.358" v="2915" actId="1076"/>
        <pc:sldMkLst>
          <pc:docMk/>
          <pc:sldMk cId="99001843" sldId="273"/>
        </pc:sldMkLst>
        <pc:spChg chg="add del mod ord">
          <ac:chgData name="Mudumala Dinesh" userId="fff478ab-adb3-40a0-918a-818980dc4560" providerId="ADAL" clId="{C2D12676-1054-4924-8605-0FD0E4DED277}" dt="2022-03-20T10:29:41.095" v="2213" actId="700"/>
          <ac:spMkLst>
            <pc:docMk/>
            <pc:sldMk cId="99001843" sldId="273"/>
            <ac:spMk id="2" creationId="{D5BC3282-4489-479A-A1B3-0A4D835A544E}"/>
          </ac:spMkLst>
        </pc:spChg>
        <pc:spChg chg="mod ord">
          <ac:chgData name="Mudumala Dinesh" userId="fff478ab-adb3-40a0-918a-818980dc4560" providerId="ADAL" clId="{C2D12676-1054-4924-8605-0FD0E4DED277}" dt="2022-03-20T10:48:53.269" v="2676" actId="1076"/>
          <ac:spMkLst>
            <pc:docMk/>
            <pc:sldMk cId="99001843" sldId="273"/>
            <ac:spMk id="3" creationId="{40299C51-1693-4DB7-AB88-EEB3E3CD6755}"/>
          </ac:spMkLst>
        </pc:spChg>
        <pc:spChg chg="add mod ord">
          <ac:chgData name="Mudumala Dinesh" userId="fff478ab-adb3-40a0-918a-818980dc4560" providerId="ADAL" clId="{C2D12676-1054-4924-8605-0FD0E4DED277}" dt="2022-03-20T10:48:25.175" v="2649" actId="20577"/>
          <ac:spMkLst>
            <pc:docMk/>
            <pc:sldMk cId="99001843" sldId="273"/>
            <ac:spMk id="4" creationId="{6F3C0C69-D815-496B-A602-5F596F64A05D}"/>
          </ac:spMkLst>
        </pc:spChg>
        <pc:spChg chg="mod ord">
          <ac:chgData name="Mudumala Dinesh" userId="fff478ab-adb3-40a0-918a-818980dc4560" providerId="ADAL" clId="{C2D12676-1054-4924-8605-0FD0E4DED277}" dt="2022-03-20T10:49:31.622" v="2712" actId="1076"/>
          <ac:spMkLst>
            <pc:docMk/>
            <pc:sldMk cId="99001843" sldId="273"/>
            <ac:spMk id="5" creationId="{427C0870-7EE7-473C-AC5F-096720C4E224}"/>
          </ac:spMkLst>
        </pc:spChg>
        <pc:picChg chg="del mod">
          <ac:chgData name="Mudumala Dinesh" userId="fff478ab-adb3-40a0-918a-818980dc4560" providerId="ADAL" clId="{C2D12676-1054-4924-8605-0FD0E4DED277}" dt="2022-03-20T10:48:07.847" v="2626" actId="478"/>
          <ac:picMkLst>
            <pc:docMk/>
            <pc:sldMk cId="99001843" sldId="273"/>
            <ac:picMk id="7" creationId="{6BD23304-614C-4B77-8F9A-477A2BAF3B91}"/>
          </ac:picMkLst>
        </pc:picChg>
        <pc:picChg chg="mod ord modCrop">
          <ac:chgData name="Mudumala Dinesh" userId="fff478ab-adb3-40a0-918a-818980dc4560" providerId="ADAL" clId="{C2D12676-1054-4924-8605-0FD0E4DED277}" dt="2022-03-20T10:33:14.844" v="2235" actId="1035"/>
          <ac:picMkLst>
            <pc:docMk/>
            <pc:sldMk cId="99001843" sldId="273"/>
            <ac:picMk id="8" creationId="{5170A2A2-733F-4266-99F1-176FF9011710}"/>
          </ac:picMkLst>
        </pc:picChg>
        <pc:picChg chg="mod ord">
          <ac:chgData name="Mudumala Dinesh" userId="fff478ab-adb3-40a0-918a-818980dc4560" providerId="ADAL" clId="{C2D12676-1054-4924-8605-0FD0E4DED277}" dt="2022-03-20T10:49:34.603" v="2713" actId="1076"/>
          <ac:picMkLst>
            <pc:docMk/>
            <pc:sldMk cId="99001843" sldId="273"/>
            <ac:picMk id="10" creationId="{48320449-A968-4DC8-8F65-D69CE421E8A2}"/>
          </ac:picMkLst>
        </pc:picChg>
        <pc:picChg chg="add mod">
          <ac:chgData name="Mudumala Dinesh" userId="fff478ab-adb3-40a0-918a-818980dc4560" providerId="ADAL" clId="{C2D12676-1054-4924-8605-0FD0E4DED277}" dt="2022-03-20T11:21:20.358" v="2915" actId="1076"/>
          <ac:picMkLst>
            <pc:docMk/>
            <pc:sldMk cId="99001843" sldId="273"/>
            <ac:picMk id="11" creationId="{08E29BED-3C6E-43B9-A1BD-74D69D158292}"/>
          </ac:picMkLst>
        </pc:picChg>
      </pc:sldChg>
      <pc:sldChg chg="addSp delSp modSp mod modClrScheme delDesignElem modShow chgLayout">
        <pc:chgData name="Mudumala Dinesh" userId="fff478ab-adb3-40a0-918a-818980dc4560" providerId="ADAL" clId="{C2D12676-1054-4924-8605-0FD0E4DED277}" dt="2022-03-20T11:29:01.985" v="3097" actId="1076"/>
        <pc:sldMkLst>
          <pc:docMk/>
          <pc:sldMk cId="4169389499" sldId="274"/>
        </pc:sldMkLst>
        <pc:spChg chg="add del mod">
          <ac:chgData name="Mudumala Dinesh" userId="fff478ab-adb3-40a0-918a-818980dc4560" providerId="ADAL" clId="{C2D12676-1054-4924-8605-0FD0E4DED277}" dt="2022-03-20T11:28:52.055" v="3093" actId="478"/>
          <ac:spMkLst>
            <pc:docMk/>
            <pc:sldMk cId="4169389499" sldId="274"/>
            <ac:spMk id="2" creationId="{86E00F06-BA5D-4E25-AB17-91F6AD1D7A96}"/>
          </ac:spMkLst>
        </pc:spChg>
        <pc:spChg chg="add mod ord">
          <ac:chgData name="Mudumala Dinesh" userId="fff478ab-adb3-40a0-918a-818980dc4560" providerId="ADAL" clId="{C2D12676-1054-4924-8605-0FD0E4DED277}" dt="2022-03-20T11:28:45.548" v="3092" actId="27636"/>
          <ac:spMkLst>
            <pc:docMk/>
            <pc:sldMk cId="4169389499" sldId="274"/>
            <ac:spMk id="28" creationId="{A4E864CF-C811-4B56-9385-121B1BB30AFD}"/>
          </ac:spMkLst>
        </pc:spChg>
        <pc:spChg chg="add del mod ord">
          <ac:chgData name="Mudumala Dinesh" userId="fff478ab-adb3-40a0-918a-818980dc4560" providerId="ADAL" clId="{C2D12676-1054-4924-8605-0FD0E4DED277}" dt="2022-03-20T11:26:35.935" v="3041" actId="478"/>
          <ac:spMkLst>
            <pc:docMk/>
            <pc:sldMk cId="4169389499" sldId="274"/>
            <ac:spMk id="30" creationId="{468D5858-C770-4B5A-81C1-FA9F03E61433}"/>
          </ac:spMkLst>
        </pc:spChg>
        <pc:spChg chg="add del mod ord">
          <ac:chgData name="Mudumala Dinesh" userId="fff478ab-adb3-40a0-918a-818980dc4560" providerId="ADAL" clId="{C2D12676-1054-4924-8605-0FD0E4DED277}" dt="2022-03-20T11:26:45.742" v="3042" actId="478"/>
          <ac:spMkLst>
            <pc:docMk/>
            <pc:sldMk cId="4169389499" sldId="274"/>
            <ac:spMk id="32" creationId="{FF2DF2A5-D741-4279-B19D-0BD41C333801}"/>
          </ac:spMkLst>
        </pc:spChg>
        <pc:spChg chg="add del mod ord">
          <ac:chgData name="Mudumala Dinesh" userId="fff478ab-adb3-40a0-918a-818980dc4560" providerId="ADAL" clId="{C2D12676-1054-4924-8605-0FD0E4DED277}" dt="2022-03-20T11:28:33.170" v="3088" actId="478"/>
          <ac:spMkLst>
            <pc:docMk/>
            <pc:sldMk cId="4169389499" sldId="274"/>
            <ac:spMk id="44" creationId="{4076DB7F-D5AA-4783-8313-183C286FC8FA}"/>
          </ac:spMkLst>
        </pc:spChg>
        <pc:spChg chg="del">
          <ac:chgData name="Mudumala Dinesh" userId="fff478ab-adb3-40a0-918a-818980dc4560" providerId="ADAL" clId="{C2D12676-1054-4924-8605-0FD0E4DED277}" dt="2022-03-20T11:25:29.061" v="3015" actId="700"/>
          <ac:spMkLst>
            <pc:docMk/>
            <pc:sldMk cId="4169389499" sldId="274"/>
            <ac:spMk id="46" creationId="{59647F54-801D-44AB-8284-EDDFF7763139}"/>
          </ac:spMkLst>
        </pc:spChg>
        <pc:spChg chg="add del mod">
          <ac:chgData name="Mudumala Dinesh" userId="fff478ab-adb3-40a0-918a-818980dc4560" providerId="ADAL" clId="{C2D12676-1054-4924-8605-0FD0E4DED277}" dt="2022-03-20T11:26:13.679" v="3039" actId="478"/>
          <ac:spMkLst>
            <pc:docMk/>
            <pc:sldMk cId="4169389499" sldId="274"/>
            <ac:spMk id="47" creationId="{202356E7-ACF8-49BF-ACD7-C21A388FF8DF}"/>
          </ac:spMkLst>
        </pc:spChg>
        <pc:spChg chg="add del mod">
          <ac:chgData name="Mudumala Dinesh" userId="fff478ab-adb3-40a0-918a-818980dc4560" providerId="ADAL" clId="{C2D12676-1054-4924-8605-0FD0E4DED277}" dt="2022-03-20T11:26:10.508" v="3038" actId="478"/>
          <ac:spMkLst>
            <pc:docMk/>
            <pc:sldMk cId="4169389499" sldId="274"/>
            <ac:spMk id="48" creationId="{F435FEB9-5945-4B7D-BFE2-77509C17D2A3}"/>
          </ac:spMkLst>
        </pc:spChg>
        <pc:spChg chg="add del mod">
          <ac:chgData name="Mudumala Dinesh" userId="fff478ab-adb3-40a0-918a-818980dc4560" providerId="ADAL" clId="{C2D12676-1054-4924-8605-0FD0E4DED277}" dt="2022-03-20T11:26:10.508" v="3038" actId="478"/>
          <ac:spMkLst>
            <pc:docMk/>
            <pc:sldMk cId="4169389499" sldId="274"/>
            <ac:spMk id="49" creationId="{F0164DB8-6D4E-408F-84EA-B61467294B60}"/>
          </ac:spMkLst>
        </pc:spChg>
        <pc:spChg chg="add del mod ord">
          <ac:chgData name="Mudumala Dinesh" userId="fff478ab-adb3-40a0-918a-818980dc4560" providerId="ADAL" clId="{C2D12676-1054-4924-8605-0FD0E4DED277}" dt="2022-03-20T11:28:40.236" v="3089" actId="478"/>
          <ac:spMkLst>
            <pc:docMk/>
            <pc:sldMk cId="4169389499" sldId="274"/>
            <ac:spMk id="50" creationId="{B882F09D-80E6-4573-9732-D771FFF4021D}"/>
          </ac:spMkLst>
        </pc:spChg>
        <pc:grpChg chg="del">
          <ac:chgData name="Mudumala Dinesh" userId="fff478ab-adb3-40a0-918a-818980dc4560" providerId="ADAL" clId="{C2D12676-1054-4924-8605-0FD0E4DED277}" dt="2022-03-20T11:25:29.061" v="3015" actId="700"/>
          <ac:grpSpMkLst>
            <pc:docMk/>
            <pc:sldMk cId="4169389499" sldId="274"/>
            <ac:grpSpMk id="45" creationId="{FAEF28A3-012D-4640-B8B8-1EF6EAF7233B}"/>
          </ac:grpSpMkLst>
        </pc:grpChg>
        <pc:picChg chg="mod">
          <ac:chgData name="Mudumala Dinesh" userId="fff478ab-adb3-40a0-918a-818980dc4560" providerId="ADAL" clId="{C2D12676-1054-4924-8605-0FD0E4DED277}" dt="2022-03-20T11:29:01.985" v="3097" actId="1076"/>
          <ac:picMkLst>
            <pc:docMk/>
            <pc:sldMk cId="4169389499" sldId="274"/>
            <ac:picMk id="3" creationId="{BCCC8B2D-B878-46FA-AAB1-F063C79D92CF}"/>
          </ac:picMkLst>
        </pc:picChg>
      </pc:sldChg>
      <pc:sldChg chg="addSp delSp 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3120760035" sldId="275"/>
        </pc:sldMkLst>
        <pc:spChg chg="mod">
          <ac:chgData name="Mudumala Dinesh" userId="fff478ab-adb3-40a0-918a-818980dc4560" providerId="ADAL" clId="{C2D12676-1054-4924-8605-0FD0E4DED277}" dt="2022-03-20T10:46:47.419" v="2623" actId="207"/>
          <ac:spMkLst>
            <pc:docMk/>
            <pc:sldMk cId="3120760035" sldId="275"/>
            <ac:spMk id="3" creationId="{A578463E-DCE2-4129-9044-1850DDDF15F8}"/>
          </ac:spMkLst>
        </pc:spChg>
        <pc:spChg chg="del mod">
          <ac:chgData name="Mudumala Dinesh" userId="fff478ab-adb3-40a0-918a-818980dc4560" providerId="ADAL" clId="{C2D12676-1054-4924-8605-0FD0E4DED277}" dt="2022-03-19T15:55:47.742" v="83" actId="478"/>
          <ac:spMkLst>
            <pc:docMk/>
            <pc:sldMk cId="3120760035" sldId="275"/>
            <ac:spMk id="5" creationId="{68386E19-E5E0-42B1-A93E-09392B5433F9}"/>
          </ac:spMkLst>
        </pc:spChg>
        <pc:spChg chg="add mod">
          <ac:chgData name="Mudumala Dinesh" userId="fff478ab-adb3-40a0-918a-818980dc4560" providerId="ADAL" clId="{C2D12676-1054-4924-8605-0FD0E4DED277}" dt="2022-03-20T10:46:36.625" v="2622" actId="207"/>
          <ac:spMkLst>
            <pc:docMk/>
            <pc:sldMk cId="3120760035" sldId="275"/>
            <ac:spMk id="6" creationId="{C70D95E7-AC6E-4571-9693-FEA2FD35F52B}"/>
          </ac:spMkLst>
        </pc:spChg>
        <pc:picChg chg="mod">
          <ac:chgData name="Mudumala Dinesh" userId="fff478ab-adb3-40a0-918a-818980dc4560" providerId="ADAL" clId="{C2D12676-1054-4924-8605-0FD0E4DED277}" dt="2022-03-20T10:53:18.095" v="2734" actId="1076"/>
          <ac:picMkLst>
            <pc:docMk/>
            <pc:sldMk cId="3120760035" sldId="275"/>
            <ac:picMk id="8" creationId="{1E7921B9-672B-46E7-B874-1BA15F060FC8}"/>
          </ac:picMkLst>
        </pc:picChg>
        <pc:picChg chg="mod">
          <ac:chgData name="Mudumala Dinesh" userId="fff478ab-adb3-40a0-918a-818980dc4560" providerId="ADAL" clId="{C2D12676-1054-4924-8605-0FD0E4DED277}" dt="2022-03-20T10:53:16.934" v="2733" actId="1076"/>
          <ac:picMkLst>
            <pc:docMk/>
            <pc:sldMk cId="3120760035" sldId="275"/>
            <ac:picMk id="10" creationId="{FFB3C84C-4D41-4576-BAA9-E89FBB6B011C}"/>
          </ac:picMkLst>
        </pc:picChg>
      </pc:sldChg>
      <pc:sldChg chg="modSp mod modShow">
        <pc:chgData name="Mudumala Dinesh" userId="fff478ab-adb3-40a0-918a-818980dc4560" providerId="ADAL" clId="{C2D12676-1054-4924-8605-0FD0E4DED277}" dt="2022-03-20T11:25:09.445" v="3014" actId="1076"/>
        <pc:sldMkLst>
          <pc:docMk/>
          <pc:sldMk cId="2341240720" sldId="276"/>
        </pc:sldMkLst>
        <pc:picChg chg="mod">
          <ac:chgData name="Mudumala Dinesh" userId="fff478ab-adb3-40a0-918a-818980dc4560" providerId="ADAL" clId="{C2D12676-1054-4924-8605-0FD0E4DED277}" dt="2022-03-20T11:25:09.445" v="3014" actId="1076"/>
          <ac:picMkLst>
            <pc:docMk/>
            <pc:sldMk cId="2341240720" sldId="276"/>
            <ac:picMk id="3" creationId="{6E154CFB-E75D-42B7-990F-9B7B5A0AF700}"/>
          </ac:picMkLst>
        </pc:picChg>
      </pc:sldChg>
      <pc:sldChg chg="addSp delSp 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61461737" sldId="277"/>
        </pc:sldMkLst>
        <pc:spChg chg="mod">
          <ac:chgData name="Mudumala Dinesh" userId="fff478ab-adb3-40a0-918a-818980dc4560" providerId="ADAL" clId="{C2D12676-1054-4924-8605-0FD0E4DED277}" dt="2022-03-20T10:19:59.857" v="1967" actId="207"/>
          <ac:spMkLst>
            <pc:docMk/>
            <pc:sldMk cId="61461737" sldId="277"/>
            <ac:spMk id="4" creationId="{DC5EB680-DCC9-48F7-9C35-DDEE8F53CA1A}"/>
          </ac:spMkLst>
        </pc:spChg>
        <pc:picChg chg="del mod">
          <ac:chgData name="Mudumala Dinesh" userId="fff478ab-adb3-40a0-918a-818980dc4560" providerId="ADAL" clId="{C2D12676-1054-4924-8605-0FD0E4DED277}" dt="2022-03-20T10:18:26.784" v="1943" actId="478"/>
          <ac:picMkLst>
            <pc:docMk/>
            <pc:sldMk cId="61461737" sldId="277"/>
            <ac:picMk id="3" creationId="{250A5AB9-903A-42F3-8BF4-FD3CA22407A1}"/>
          </ac:picMkLst>
        </pc:picChg>
        <pc:picChg chg="add mod">
          <ac:chgData name="Mudumala Dinesh" userId="fff478ab-adb3-40a0-918a-818980dc4560" providerId="ADAL" clId="{C2D12676-1054-4924-8605-0FD0E4DED277}" dt="2022-03-20T10:50:41.634" v="2717" actId="1076"/>
          <ac:picMkLst>
            <pc:docMk/>
            <pc:sldMk cId="61461737" sldId="277"/>
            <ac:picMk id="5" creationId="{320FBBDB-2072-4054-A050-886AF48A1ACB}"/>
          </ac:picMkLst>
        </pc:picChg>
      </pc:sldChg>
      <pc:sldChg chg="del">
        <pc:chgData name="Mudumala Dinesh" userId="fff478ab-adb3-40a0-918a-818980dc4560" providerId="ADAL" clId="{C2D12676-1054-4924-8605-0FD0E4DED277}" dt="2022-03-19T17:52:15.933" v="206" actId="2696"/>
        <pc:sldMkLst>
          <pc:docMk/>
          <pc:sldMk cId="2807593568" sldId="279"/>
        </pc:sldMkLst>
      </pc:sldChg>
      <pc:sldChg chg="addSp delSp 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1416306729" sldId="280"/>
        </pc:sldMkLst>
        <pc:spChg chg="add mod">
          <ac:chgData name="Mudumala Dinesh" userId="fff478ab-adb3-40a0-918a-818980dc4560" providerId="ADAL" clId="{C2D12676-1054-4924-8605-0FD0E4DED277}" dt="2022-03-20T10:23:31.801" v="1995" actId="207"/>
          <ac:spMkLst>
            <pc:docMk/>
            <pc:sldMk cId="1416306729" sldId="280"/>
            <ac:spMk id="8" creationId="{AB247BE4-1265-4DE2-9B31-73859EF6228F}"/>
          </ac:spMkLst>
        </pc:spChg>
        <pc:picChg chg="add del mod">
          <ac:chgData name="Mudumala Dinesh" userId="fff478ab-adb3-40a0-918a-818980dc4560" providerId="ADAL" clId="{C2D12676-1054-4924-8605-0FD0E4DED277}" dt="2022-03-19T15:59:09.214" v="114" actId="478"/>
          <ac:picMkLst>
            <pc:docMk/>
            <pc:sldMk cId="1416306729" sldId="280"/>
            <ac:picMk id="3" creationId="{786E2735-9864-4020-BB45-C33119F5DCE6}"/>
          </ac:picMkLst>
        </pc:picChg>
        <pc:picChg chg="add del mod">
          <ac:chgData name="Mudumala Dinesh" userId="fff478ab-adb3-40a0-918a-818980dc4560" providerId="ADAL" clId="{C2D12676-1054-4924-8605-0FD0E4DED277}" dt="2022-03-19T16:00:13.534" v="122" actId="478"/>
          <ac:picMkLst>
            <pc:docMk/>
            <pc:sldMk cId="1416306729" sldId="280"/>
            <ac:picMk id="5" creationId="{4376346C-686C-40E3-AFA7-2C0A5C21B845}"/>
          </ac:picMkLst>
        </pc:picChg>
        <pc:picChg chg="add mod">
          <ac:chgData name="Mudumala Dinesh" userId="fff478ab-adb3-40a0-918a-818980dc4560" providerId="ADAL" clId="{C2D12676-1054-4924-8605-0FD0E4DED277}" dt="2022-03-20T10:22:50.894" v="1993" actId="1076"/>
          <ac:picMkLst>
            <pc:docMk/>
            <pc:sldMk cId="1416306729" sldId="280"/>
            <ac:picMk id="7" creationId="{11BC7CD7-C4E5-471D-A8D7-93493BCC8DBD}"/>
          </ac:picMkLst>
        </pc:picChg>
      </pc:sldChg>
      <pc:sldChg chg="del">
        <pc:chgData name="Mudumala Dinesh" userId="fff478ab-adb3-40a0-918a-818980dc4560" providerId="ADAL" clId="{C2D12676-1054-4924-8605-0FD0E4DED277}" dt="2022-03-19T20:15:18.925" v="1283" actId="2696"/>
        <pc:sldMkLst>
          <pc:docMk/>
          <pc:sldMk cId="2314522408" sldId="281"/>
        </pc:sldMkLst>
      </pc:sldChg>
      <pc:sldChg chg="modSp mod">
        <pc:chgData name="Mudumala Dinesh" userId="fff478ab-adb3-40a0-918a-818980dc4560" providerId="ADAL" clId="{C2D12676-1054-4924-8605-0FD0E4DED277}" dt="2022-03-19T17:26:53.319" v="204"/>
        <pc:sldMkLst>
          <pc:docMk/>
          <pc:sldMk cId="3776852172" sldId="282"/>
        </pc:sldMkLst>
        <pc:spChg chg="mod">
          <ac:chgData name="Mudumala Dinesh" userId="fff478ab-adb3-40a0-918a-818980dc4560" providerId="ADAL" clId="{C2D12676-1054-4924-8605-0FD0E4DED277}" dt="2022-03-19T17:26:53.319" v="204"/>
          <ac:spMkLst>
            <pc:docMk/>
            <pc:sldMk cId="3776852172" sldId="282"/>
            <ac:spMk id="2" creationId="{701E017A-C0EC-45B2-BD8E-36EA960F4A60}"/>
          </ac:spMkLst>
        </pc:spChg>
        <pc:picChg chg="mod">
          <ac:chgData name="Mudumala Dinesh" userId="fff478ab-adb3-40a0-918a-818980dc4560" providerId="ADAL" clId="{C2D12676-1054-4924-8605-0FD0E4DED277}" dt="2022-03-19T15:56:23.911" v="85" actId="1076"/>
          <ac:picMkLst>
            <pc:docMk/>
            <pc:sldMk cId="3776852172" sldId="282"/>
            <ac:picMk id="5" creationId="{66154A25-0752-4616-A839-7C09B1CA7E99}"/>
          </ac:picMkLst>
        </pc:picChg>
      </pc:sldChg>
      <pc:sldChg chg="modSp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0" sldId="283"/>
        </pc:sldMkLst>
        <pc:spChg chg="mod">
          <ac:chgData name="Mudumala Dinesh" userId="fff478ab-adb3-40a0-918a-818980dc4560" providerId="ADAL" clId="{C2D12676-1054-4924-8605-0FD0E4DED277}" dt="2022-03-20T07:24:20.543" v="1309" actId="1076"/>
          <ac:spMkLst>
            <pc:docMk/>
            <pc:sldMk cId="0" sldId="283"/>
            <ac:spMk id="2" creationId="{00000000-0000-0000-0000-000000000000}"/>
          </ac:spMkLst>
        </pc:spChg>
        <pc:picChg chg="mod">
          <ac:chgData name="Mudumala Dinesh" userId="fff478ab-adb3-40a0-918a-818980dc4560" providerId="ADAL" clId="{C2D12676-1054-4924-8605-0FD0E4DED277}" dt="2022-03-20T07:23:59.842" v="1304" actId="1076"/>
          <ac:picMkLst>
            <pc:docMk/>
            <pc:sldMk cId="0" sldId="283"/>
            <ac:picMk id="1026" creationId="{00000000-0000-0000-0000-000000000000}"/>
          </ac:picMkLst>
        </pc:picChg>
      </pc:sldChg>
      <pc:sldChg chg="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61461737" sldId="284"/>
        </pc:sldMkLst>
      </pc:sldChg>
      <pc:sldChg chg="delSp modSp mod delDesignElem modShow chgLayout">
        <pc:chgData name="Mudumala Dinesh" userId="fff478ab-adb3-40a0-918a-818980dc4560" providerId="ADAL" clId="{C2D12676-1054-4924-8605-0FD0E4DED277}" dt="2022-03-20T11:20:30.556" v="2913" actId="729"/>
        <pc:sldMkLst>
          <pc:docMk/>
          <pc:sldMk cId="1468251768" sldId="285"/>
        </pc:sldMkLst>
        <pc:spChg chg="del mod">
          <ac:chgData name="Mudumala Dinesh" userId="fff478ab-adb3-40a0-918a-818980dc4560" providerId="ADAL" clId="{C2D12676-1054-4924-8605-0FD0E4DED277}" dt="2022-03-19T16:14:27.790" v="188" actId="478"/>
          <ac:spMkLst>
            <pc:docMk/>
            <pc:sldMk cId="1468251768" sldId="285"/>
            <ac:spMk id="3" creationId="{00000000-0000-0000-0000-000000000000}"/>
          </ac:spMkLst>
        </pc:spChg>
        <pc:spChg chg="del">
          <ac:chgData name="Mudumala Dinesh" userId="fff478ab-adb3-40a0-918a-818980dc4560" providerId="ADAL" clId="{C2D12676-1054-4924-8605-0FD0E4DED277}" dt="2022-03-20T11:08:00.837" v="2872" actId="700"/>
          <ac:spMkLst>
            <pc:docMk/>
            <pc:sldMk cId="1468251768" sldId="285"/>
            <ac:spMk id="4103" creationId="{CD657031-5EFF-4D43-BC81-3D83214E61B4}"/>
          </ac:spMkLst>
        </pc:spChg>
        <pc:picChg chg="mod">
          <ac:chgData name="Mudumala Dinesh" userId="fff478ab-adb3-40a0-918a-818980dc4560" providerId="ADAL" clId="{C2D12676-1054-4924-8605-0FD0E4DED277}" dt="2022-03-19T16:14:31.838" v="189" actId="1076"/>
          <ac:picMkLst>
            <pc:docMk/>
            <pc:sldMk cId="1468251768" sldId="285"/>
            <ac:picMk id="4098" creationId="{00000000-0000-0000-0000-000000000000}"/>
          </ac:picMkLst>
        </pc:picChg>
        <pc:picChg chg="mod">
          <ac:chgData name="Mudumala Dinesh" userId="fff478ab-adb3-40a0-918a-818980dc4560" providerId="ADAL" clId="{C2D12676-1054-4924-8605-0FD0E4DED277}" dt="2022-03-19T16:14:35.175" v="190" actId="1076"/>
          <ac:picMkLst>
            <pc:docMk/>
            <pc:sldMk cId="1468251768" sldId="285"/>
            <ac:picMk id="4099" creationId="{00000000-0000-0000-0000-000000000000}"/>
          </ac:picMkLst>
        </pc:picChg>
      </pc:sldChg>
      <pc:sldChg chg="addSp modSp new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145299083" sldId="286"/>
        </pc:sldMkLst>
        <pc:spChg chg="add mod">
          <ac:chgData name="Mudumala Dinesh" userId="fff478ab-adb3-40a0-918a-818980dc4560" providerId="ADAL" clId="{C2D12676-1054-4924-8605-0FD0E4DED277}" dt="2022-03-19T16:13:29.967" v="183" actId="1076"/>
          <ac:spMkLst>
            <pc:docMk/>
            <pc:sldMk cId="145299083" sldId="286"/>
            <ac:spMk id="4" creationId="{8D364848-D12C-4F6B-9F8F-E633ACE894EC}"/>
          </ac:spMkLst>
        </pc:spChg>
        <pc:picChg chg="add mod">
          <ac:chgData name="Mudumala Dinesh" userId="fff478ab-adb3-40a0-918a-818980dc4560" providerId="ADAL" clId="{C2D12676-1054-4924-8605-0FD0E4DED277}" dt="2022-03-19T16:01:17.775" v="127" actId="1076"/>
          <ac:picMkLst>
            <pc:docMk/>
            <pc:sldMk cId="145299083" sldId="286"/>
            <ac:picMk id="3" creationId="{5AD6F287-8EB5-444F-B650-93868D566EA8}"/>
          </ac:picMkLst>
        </pc:picChg>
      </pc:sldChg>
      <pc:sldChg chg="addSp delSp modSp new mod modClrScheme modShow chgLayout">
        <pc:chgData name="Mudumala Dinesh" userId="fff478ab-adb3-40a0-918a-818980dc4560" providerId="ADAL" clId="{C2D12676-1054-4924-8605-0FD0E4DED277}" dt="2022-03-20T11:20:30.556" v="2913" actId="729"/>
        <pc:sldMkLst>
          <pc:docMk/>
          <pc:sldMk cId="1413741781" sldId="287"/>
        </pc:sldMkLst>
        <pc:spChg chg="mod ord">
          <ac:chgData name="Mudumala Dinesh" userId="fff478ab-adb3-40a0-918a-818980dc4560" providerId="ADAL" clId="{C2D12676-1054-4924-8605-0FD0E4DED277}" dt="2022-03-20T07:32:34.992" v="1375"/>
          <ac:spMkLst>
            <pc:docMk/>
            <pc:sldMk cId="1413741781" sldId="287"/>
            <ac:spMk id="2" creationId="{E209D0E9-35FE-4BE9-A127-05D1813A0F73}"/>
          </ac:spMkLst>
        </pc:spChg>
        <pc:spChg chg="add del mod ord">
          <ac:chgData name="Mudumala Dinesh" userId="fff478ab-adb3-40a0-918a-818980dc4560" providerId="ADAL" clId="{C2D12676-1054-4924-8605-0FD0E4DED277}" dt="2022-03-19T19:03:12.111" v="361" actId="700"/>
          <ac:spMkLst>
            <pc:docMk/>
            <pc:sldMk cId="1413741781" sldId="287"/>
            <ac:spMk id="3" creationId="{F4145EF4-769B-4467-9F45-00DE805BB7D5}"/>
          </ac:spMkLst>
        </pc:spChg>
        <pc:spChg chg="add mod">
          <ac:chgData name="Mudumala Dinesh" userId="fff478ab-adb3-40a0-918a-818980dc4560" providerId="ADAL" clId="{C2D12676-1054-4924-8605-0FD0E4DED277}" dt="2022-03-20T10:45:16.822" v="2601" actId="1076"/>
          <ac:spMkLst>
            <pc:docMk/>
            <pc:sldMk cId="1413741781" sldId="287"/>
            <ac:spMk id="4" creationId="{17316471-3A27-4B6C-8144-FE5D6536A1D1}"/>
          </ac:spMkLst>
        </pc:spChg>
      </pc:sldChg>
      <pc:sldChg chg="addSp delSp modSp new mod modClrScheme modShow chgLayout">
        <pc:chgData name="Mudumala Dinesh" userId="fff478ab-adb3-40a0-918a-818980dc4560" providerId="ADAL" clId="{C2D12676-1054-4924-8605-0FD0E4DED277}" dt="2022-03-20T11:20:30.556" v="2913" actId="729"/>
        <pc:sldMkLst>
          <pc:docMk/>
          <pc:sldMk cId="3094422629" sldId="288"/>
        </pc:sldMkLst>
        <pc:spChg chg="del">
          <ac:chgData name="Mudumala Dinesh" userId="fff478ab-adb3-40a0-918a-818980dc4560" providerId="ADAL" clId="{C2D12676-1054-4924-8605-0FD0E4DED277}" dt="2022-03-19T19:15:16.206" v="367" actId="700"/>
          <ac:spMkLst>
            <pc:docMk/>
            <pc:sldMk cId="3094422629" sldId="288"/>
            <ac:spMk id="2" creationId="{493B1C18-E964-4FB5-A1E6-5010DA847DF3}"/>
          </ac:spMkLst>
        </pc:spChg>
        <pc:spChg chg="add mod ord">
          <ac:chgData name="Mudumala Dinesh" userId="fff478ab-adb3-40a0-918a-818980dc4560" providerId="ADAL" clId="{C2D12676-1054-4924-8605-0FD0E4DED277}" dt="2022-03-20T10:57:32.326" v="2762" actId="1076"/>
          <ac:spMkLst>
            <pc:docMk/>
            <pc:sldMk cId="3094422629" sldId="288"/>
            <ac:spMk id="5" creationId="{857DBE70-2845-49C2-A97D-354654BC5587}"/>
          </ac:spMkLst>
        </pc:spChg>
        <pc:spChg chg="add del mod ord">
          <ac:chgData name="Mudumala Dinesh" userId="fff478ab-adb3-40a0-918a-818980dc4560" providerId="ADAL" clId="{C2D12676-1054-4924-8605-0FD0E4DED277}" dt="2022-03-19T19:16:10.456" v="375" actId="700"/>
          <ac:spMkLst>
            <pc:docMk/>
            <pc:sldMk cId="3094422629" sldId="288"/>
            <ac:spMk id="6" creationId="{9CDFCB0B-C1DA-44B5-B07C-F937FE1F1674}"/>
          </ac:spMkLst>
        </pc:spChg>
        <pc:picChg chg="add mod">
          <ac:chgData name="Mudumala Dinesh" userId="fff478ab-adb3-40a0-918a-818980dc4560" providerId="ADAL" clId="{C2D12676-1054-4924-8605-0FD0E4DED277}" dt="2022-03-20T10:50:49.930" v="2718" actId="1076"/>
          <ac:picMkLst>
            <pc:docMk/>
            <pc:sldMk cId="3094422629" sldId="288"/>
            <ac:picMk id="4" creationId="{9F632E7E-80BE-401C-B6BF-7B10E29C7A28}"/>
          </ac:picMkLst>
        </pc:picChg>
      </pc:sldChg>
      <pc:sldChg chg="addSp delSp modSp new mod modTransition modClrScheme modShow chgLayout">
        <pc:chgData name="Mudumala Dinesh" userId="fff478ab-adb3-40a0-918a-818980dc4560" providerId="ADAL" clId="{C2D12676-1054-4924-8605-0FD0E4DED277}" dt="2022-03-20T11:31:01.142" v="3122" actId="20577"/>
        <pc:sldMkLst>
          <pc:docMk/>
          <pc:sldMk cId="88639886" sldId="289"/>
        </pc:sldMkLst>
        <pc:spChg chg="del mod ord">
          <ac:chgData name="Mudumala Dinesh" userId="fff478ab-adb3-40a0-918a-818980dc4560" providerId="ADAL" clId="{C2D12676-1054-4924-8605-0FD0E4DED277}" dt="2022-03-19T19:16:40.341" v="378" actId="700"/>
          <ac:spMkLst>
            <pc:docMk/>
            <pc:sldMk cId="88639886" sldId="289"/>
            <ac:spMk id="2" creationId="{55C735E7-466E-4D56-B833-7E54796806B8}"/>
          </ac:spMkLst>
        </pc:spChg>
        <pc:spChg chg="add del mod ord">
          <ac:chgData name="Mudumala Dinesh" userId="fff478ab-adb3-40a0-918a-818980dc4560" providerId="ADAL" clId="{C2D12676-1054-4924-8605-0FD0E4DED277}" dt="2022-03-20T10:56:20.697" v="2749" actId="700"/>
          <ac:spMkLst>
            <pc:docMk/>
            <pc:sldMk cId="88639886" sldId="289"/>
            <ac:spMk id="2" creationId="{F92DC590-452F-4352-A9F3-86C1904B92E4}"/>
          </ac:spMkLst>
        </pc:spChg>
        <pc:spChg chg="add mod ord">
          <ac:chgData name="Mudumala Dinesh" userId="fff478ab-adb3-40a0-918a-818980dc4560" providerId="ADAL" clId="{C2D12676-1054-4924-8605-0FD0E4DED277}" dt="2022-03-20T11:31:01.142" v="3122" actId="20577"/>
          <ac:spMkLst>
            <pc:docMk/>
            <pc:sldMk cId="88639886" sldId="289"/>
            <ac:spMk id="3" creationId="{B3CE6251-3DFD-4D16-B55C-44D4D499089C}"/>
          </ac:spMkLst>
        </pc:spChg>
        <pc:spChg chg="add del mod ord">
          <ac:chgData name="Mudumala Dinesh" userId="fff478ab-adb3-40a0-918a-818980dc4560" providerId="ADAL" clId="{C2D12676-1054-4924-8605-0FD0E4DED277}" dt="2022-03-19T19:17:06.896" v="379" actId="931"/>
          <ac:spMkLst>
            <pc:docMk/>
            <pc:sldMk cId="88639886" sldId="289"/>
            <ac:spMk id="4" creationId="{D6E9CB9D-F8D0-47B7-86A5-E636248F80D5}"/>
          </ac:spMkLst>
        </pc:spChg>
        <pc:spChg chg="add del mod ord">
          <ac:chgData name="Mudumala Dinesh" userId="fff478ab-adb3-40a0-918a-818980dc4560" providerId="ADAL" clId="{C2D12676-1054-4924-8605-0FD0E4DED277}" dt="2022-03-20T10:56:40.672" v="2753" actId="700"/>
          <ac:spMkLst>
            <pc:docMk/>
            <pc:sldMk cId="88639886" sldId="289"/>
            <ac:spMk id="4" creationId="{EAC84614-1A1F-45DE-A576-3A835E9106F7}"/>
          </ac:spMkLst>
        </pc:spChg>
        <pc:spChg chg="add del mod ord">
          <ac:chgData name="Mudumala Dinesh" userId="fff478ab-adb3-40a0-918a-818980dc4560" providerId="ADAL" clId="{C2D12676-1054-4924-8605-0FD0E4DED277}" dt="2022-03-20T10:56:48.775" v="2757" actId="700"/>
          <ac:spMkLst>
            <pc:docMk/>
            <pc:sldMk cId="88639886" sldId="289"/>
            <ac:spMk id="5" creationId="{208B77F2-E25F-4011-A83B-F85D72613599}"/>
          </ac:spMkLst>
        </pc:spChg>
        <pc:spChg chg="add del mod ord">
          <ac:chgData name="Mudumala Dinesh" userId="fff478ab-adb3-40a0-918a-818980dc4560" providerId="ADAL" clId="{C2D12676-1054-4924-8605-0FD0E4DED277}" dt="2022-03-19T19:17:21.412" v="384" actId="931"/>
          <ac:spMkLst>
            <pc:docMk/>
            <pc:sldMk cId="88639886" sldId="289"/>
            <ac:spMk id="5" creationId="{B7AA9319-5900-4B0F-A0DD-B866C994834B}"/>
          </ac:spMkLst>
        </pc:spChg>
        <pc:spChg chg="add del mod ord">
          <ac:chgData name="Mudumala Dinesh" userId="fff478ab-adb3-40a0-918a-818980dc4560" providerId="ADAL" clId="{C2D12676-1054-4924-8605-0FD0E4DED277}" dt="2022-03-20T10:59:32.271" v="2777" actId="700"/>
          <ac:spMkLst>
            <pc:docMk/>
            <pc:sldMk cId="88639886" sldId="289"/>
            <ac:spMk id="6" creationId="{B9BC02CD-FBC5-4239-BC1D-A96B20FB6835}"/>
          </ac:spMkLst>
        </pc:spChg>
        <pc:spChg chg="add del mod ord">
          <ac:chgData name="Mudumala Dinesh" userId="fff478ab-adb3-40a0-918a-818980dc4560" providerId="ADAL" clId="{C2D12676-1054-4924-8605-0FD0E4DED277}" dt="2022-03-20T11:04:21.627" v="2830" actId="478"/>
          <ac:spMkLst>
            <pc:docMk/>
            <pc:sldMk cId="88639886" sldId="289"/>
            <ac:spMk id="11" creationId="{8044A7E0-3747-41AC-8E82-AC202DD8EC70}"/>
          </ac:spMkLst>
        </pc:spChg>
        <pc:spChg chg="add del mod">
          <ac:chgData name="Mudumala Dinesh" userId="fff478ab-adb3-40a0-918a-818980dc4560" providerId="ADAL" clId="{C2D12676-1054-4924-8605-0FD0E4DED277}" dt="2022-03-20T11:29:38.884" v="3103"/>
          <ac:spMkLst>
            <pc:docMk/>
            <pc:sldMk cId="88639886" sldId="289"/>
            <ac:spMk id="12" creationId="{17702AEA-5404-4161-B7C8-BFAA564265F2}"/>
          </ac:spMkLst>
        </pc:spChg>
        <pc:spChg chg="add del mod">
          <ac:chgData name="Mudumala Dinesh" userId="fff478ab-adb3-40a0-918a-818980dc4560" providerId="ADAL" clId="{C2D12676-1054-4924-8605-0FD0E4DED277}" dt="2022-03-20T11:29:38.884" v="3103"/>
          <ac:spMkLst>
            <pc:docMk/>
            <pc:sldMk cId="88639886" sldId="289"/>
            <ac:spMk id="13" creationId="{9A7DE080-E17A-4DF5-8D20-B843F8EAED39}"/>
          </ac:spMkLst>
        </pc:spChg>
        <pc:spChg chg="add del mod">
          <ac:chgData name="Mudumala Dinesh" userId="fff478ab-adb3-40a0-918a-818980dc4560" providerId="ADAL" clId="{C2D12676-1054-4924-8605-0FD0E4DED277}" dt="2022-03-20T11:29:38.884" v="3103"/>
          <ac:spMkLst>
            <pc:docMk/>
            <pc:sldMk cId="88639886" sldId="289"/>
            <ac:spMk id="14" creationId="{C6CE2EC1-FF65-47E6-817E-5087872680E8}"/>
          </ac:spMkLst>
        </pc:spChg>
        <pc:spChg chg="add del mod">
          <ac:chgData name="Mudumala Dinesh" userId="fff478ab-adb3-40a0-918a-818980dc4560" providerId="ADAL" clId="{C2D12676-1054-4924-8605-0FD0E4DED277}" dt="2022-03-20T11:29:34.725" v="3102"/>
          <ac:spMkLst>
            <pc:docMk/>
            <pc:sldMk cId="88639886" sldId="289"/>
            <ac:spMk id="15" creationId="{E682C57C-325B-44DA-8A1D-F4D712AB10A2}"/>
          </ac:spMkLst>
        </pc:spChg>
        <pc:spChg chg="add del mod">
          <ac:chgData name="Mudumala Dinesh" userId="fff478ab-adb3-40a0-918a-818980dc4560" providerId="ADAL" clId="{C2D12676-1054-4924-8605-0FD0E4DED277}" dt="2022-03-20T11:29:34.725" v="3102"/>
          <ac:spMkLst>
            <pc:docMk/>
            <pc:sldMk cId="88639886" sldId="289"/>
            <ac:spMk id="16" creationId="{117565FF-9673-45A8-9B0F-CD4C5A14E717}"/>
          </ac:spMkLst>
        </pc:spChg>
        <pc:spChg chg="add del mod">
          <ac:chgData name="Mudumala Dinesh" userId="fff478ab-adb3-40a0-918a-818980dc4560" providerId="ADAL" clId="{C2D12676-1054-4924-8605-0FD0E4DED277}" dt="2022-03-20T11:29:34.725" v="3102"/>
          <ac:spMkLst>
            <pc:docMk/>
            <pc:sldMk cId="88639886" sldId="289"/>
            <ac:spMk id="17" creationId="{FE6556A1-0E7E-499E-B6B4-67A9B9C21375}"/>
          </ac:spMkLst>
        </pc:spChg>
        <pc:spChg chg="add del mod">
          <ac:chgData name="Mudumala Dinesh" userId="fff478ab-adb3-40a0-918a-818980dc4560" providerId="ADAL" clId="{C2D12676-1054-4924-8605-0FD0E4DED277}" dt="2022-03-20T11:29:34.010" v="3101"/>
          <ac:spMkLst>
            <pc:docMk/>
            <pc:sldMk cId="88639886" sldId="289"/>
            <ac:spMk id="18" creationId="{61EC50CB-8A50-4132-ADE0-E3A3CCBB6A6B}"/>
          </ac:spMkLst>
        </pc:spChg>
        <pc:spChg chg="add del mod">
          <ac:chgData name="Mudumala Dinesh" userId="fff478ab-adb3-40a0-918a-818980dc4560" providerId="ADAL" clId="{C2D12676-1054-4924-8605-0FD0E4DED277}" dt="2022-03-20T11:29:34.010" v="3101"/>
          <ac:spMkLst>
            <pc:docMk/>
            <pc:sldMk cId="88639886" sldId="289"/>
            <ac:spMk id="19" creationId="{1EC150BE-FC08-43C2-A7F4-26F522DC7334}"/>
          </ac:spMkLst>
        </pc:spChg>
        <pc:spChg chg="add del mod">
          <ac:chgData name="Mudumala Dinesh" userId="fff478ab-adb3-40a0-918a-818980dc4560" providerId="ADAL" clId="{C2D12676-1054-4924-8605-0FD0E4DED277}" dt="2022-03-20T11:29:34.010" v="3101"/>
          <ac:spMkLst>
            <pc:docMk/>
            <pc:sldMk cId="88639886" sldId="289"/>
            <ac:spMk id="20" creationId="{C24522B6-215E-4234-8489-2FE6EEC75EF2}"/>
          </ac:spMkLst>
        </pc:spChg>
        <pc:spChg chg="add del mod">
          <ac:chgData name="Mudumala Dinesh" userId="fff478ab-adb3-40a0-918a-818980dc4560" providerId="ADAL" clId="{C2D12676-1054-4924-8605-0FD0E4DED277}" dt="2022-03-20T11:29:48.704" v="3107"/>
          <ac:spMkLst>
            <pc:docMk/>
            <pc:sldMk cId="88639886" sldId="289"/>
            <ac:spMk id="21" creationId="{065B6625-C76C-498D-A236-D1DE803E68A1}"/>
          </ac:spMkLst>
        </pc:spChg>
        <pc:spChg chg="add del mod">
          <ac:chgData name="Mudumala Dinesh" userId="fff478ab-adb3-40a0-918a-818980dc4560" providerId="ADAL" clId="{C2D12676-1054-4924-8605-0FD0E4DED277}" dt="2022-03-20T11:29:48.704" v="3107"/>
          <ac:spMkLst>
            <pc:docMk/>
            <pc:sldMk cId="88639886" sldId="289"/>
            <ac:spMk id="22" creationId="{21F7CA23-431A-4BC5-9302-A3FF185F3517}"/>
          </ac:spMkLst>
        </pc:spChg>
        <pc:spChg chg="add del mod">
          <ac:chgData name="Mudumala Dinesh" userId="fff478ab-adb3-40a0-918a-818980dc4560" providerId="ADAL" clId="{C2D12676-1054-4924-8605-0FD0E4DED277}" dt="2022-03-20T11:29:48.704" v="3107"/>
          <ac:spMkLst>
            <pc:docMk/>
            <pc:sldMk cId="88639886" sldId="289"/>
            <ac:spMk id="23" creationId="{6F3AFAF8-7B95-4B7A-A7E4-E5421326C0E2}"/>
          </ac:spMkLst>
        </pc:spChg>
        <pc:spChg chg="add del mod">
          <ac:chgData name="Mudumala Dinesh" userId="fff478ab-adb3-40a0-918a-818980dc4560" providerId="ADAL" clId="{C2D12676-1054-4924-8605-0FD0E4DED277}" dt="2022-03-20T11:29:47.904" v="3106"/>
          <ac:spMkLst>
            <pc:docMk/>
            <pc:sldMk cId="88639886" sldId="289"/>
            <ac:spMk id="24" creationId="{B1069F60-21E9-4281-9C7B-C1CF67609CD6}"/>
          </ac:spMkLst>
        </pc:spChg>
        <pc:spChg chg="add del mod">
          <ac:chgData name="Mudumala Dinesh" userId="fff478ab-adb3-40a0-918a-818980dc4560" providerId="ADAL" clId="{C2D12676-1054-4924-8605-0FD0E4DED277}" dt="2022-03-20T11:29:47.904" v="3106"/>
          <ac:spMkLst>
            <pc:docMk/>
            <pc:sldMk cId="88639886" sldId="289"/>
            <ac:spMk id="25" creationId="{46D67407-1A30-4C96-A786-2EBDB3175F12}"/>
          </ac:spMkLst>
        </pc:spChg>
        <pc:spChg chg="add del mod">
          <ac:chgData name="Mudumala Dinesh" userId="fff478ab-adb3-40a0-918a-818980dc4560" providerId="ADAL" clId="{C2D12676-1054-4924-8605-0FD0E4DED277}" dt="2022-03-20T11:29:47.904" v="3106"/>
          <ac:spMkLst>
            <pc:docMk/>
            <pc:sldMk cId="88639886" sldId="289"/>
            <ac:spMk id="26" creationId="{6189A238-C1D9-4DAD-8909-C9EA4077C07E}"/>
          </ac:spMkLst>
        </pc:spChg>
        <pc:spChg chg="add del mod">
          <ac:chgData name="Mudumala Dinesh" userId="fff478ab-adb3-40a0-918a-818980dc4560" providerId="ADAL" clId="{C2D12676-1054-4924-8605-0FD0E4DED277}" dt="2022-03-20T11:30:31.786" v="3112" actId="478"/>
          <ac:spMkLst>
            <pc:docMk/>
            <pc:sldMk cId="88639886" sldId="289"/>
            <ac:spMk id="30" creationId="{65DE7541-3AE8-44C8-A37C-A4D537F5E801}"/>
          </ac:spMkLst>
        </pc:spChg>
        <pc:picChg chg="add del mod ord modCrop">
          <ac:chgData name="Mudumala Dinesh" userId="fff478ab-adb3-40a0-918a-818980dc4560" providerId="ADAL" clId="{C2D12676-1054-4924-8605-0FD0E4DED277}" dt="2022-03-20T10:57:13.963" v="2760" actId="478"/>
          <ac:picMkLst>
            <pc:docMk/>
            <pc:sldMk cId="88639886" sldId="289"/>
            <ac:picMk id="7" creationId="{B3A52782-345F-489A-8147-B112F16D96C4}"/>
          </ac:picMkLst>
        </pc:picChg>
        <pc:picChg chg="add del mod ord">
          <ac:chgData name="Mudumala Dinesh" userId="fff478ab-adb3-40a0-918a-818980dc4560" providerId="ADAL" clId="{C2D12676-1054-4924-8605-0FD0E4DED277}" dt="2022-03-20T11:30:26.094" v="3111" actId="478"/>
          <ac:picMkLst>
            <pc:docMk/>
            <pc:sldMk cId="88639886" sldId="289"/>
            <ac:picMk id="9" creationId="{5319C7C9-E8C1-4C59-8CC1-7C866F951658}"/>
          </ac:picMkLst>
        </pc:picChg>
        <pc:picChg chg="add del mod">
          <ac:chgData name="Mudumala Dinesh" userId="fff478ab-adb3-40a0-918a-818980dc4560" providerId="ADAL" clId="{C2D12676-1054-4924-8605-0FD0E4DED277}" dt="2022-03-20T11:30:26.094" v="3111" actId="478"/>
          <ac:picMkLst>
            <pc:docMk/>
            <pc:sldMk cId="88639886" sldId="289"/>
            <ac:picMk id="10" creationId="{CF71320C-190A-4615-B095-8FE0FBD49F90}"/>
          </ac:picMkLst>
        </pc:picChg>
        <pc:picChg chg="add mod">
          <ac:chgData name="Mudumala Dinesh" userId="fff478ab-adb3-40a0-918a-818980dc4560" providerId="ADAL" clId="{C2D12676-1054-4924-8605-0FD0E4DED277}" dt="2022-03-20T11:30:53.614" v="3120" actId="1076"/>
          <ac:picMkLst>
            <pc:docMk/>
            <pc:sldMk cId="88639886" sldId="289"/>
            <ac:picMk id="27" creationId="{19A64ECF-2FA8-4C89-AFB3-1D7D228226AD}"/>
          </ac:picMkLst>
        </pc:picChg>
        <pc:picChg chg="add mod">
          <ac:chgData name="Mudumala Dinesh" userId="fff478ab-adb3-40a0-918a-818980dc4560" providerId="ADAL" clId="{C2D12676-1054-4924-8605-0FD0E4DED277}" dt="2022-03-20T11:30:53.614" v="3120" actId="1076"/>
          <ac:picMkLst>
            <pc:docMk/>
            <pc:sldMk cId="88639886" sldId="289"/>
            <ac:picMk id="28" creationId="{156EAD08-E3E5-4FE6-B7B2-22B55D8BECFD}"/>
          </ac:picMkLst>
        </pc:picChg>
      </pc:sldChg>
      <pc:sldChg chg="addSp delSp modSp new mod modClrScheme modShow chgLayout">
        <pc:chgData name="Mudumala Dinesh" userId="fff478ab-adb3-40a0-918a-818980dc4560" providerId="ADAL" clId="{C2D12676-1054-4924-8605-0FD0E4DED277}" dt="2022-03-20T11:20:30.556" v="2913" actId="729"/>
        <pc:sldMkLst>
          <pc:docMk/>
          <pc:sldMk cId="4269153792" sldId="290"/>
        </pc:sldMkLst>
        <pc:spChg chg="del mod ord">
          <ac:chgData name="Mudumala Dinesh" userId="fff478ab-adb3-40a0-918a-818980dc4560" providerId="ADAL" clId="{C2D12676-1054-4924-8605-0FD0E4DED277}" dt="2022-03-20T11:10:33.849" v="2897" actId="478"/>
          <ac:spMkLst>
            <pc:docMk/>
            <pc:sldMk cId="4269153792" sldId="290"/>
            <ac:spMk id="2" creationId="{5115F1E7-AED1-41A8-A40F-B9FECB798299}"/>
          </ac:spMkLst>
        </pc:spChg>
        <pc:spChg chg="add del mod ord">
          <ac:chgData name="Mudumala Dinesh" userId="fff478ab-adb3-40a0-918a-818980dc4560" providerId="ADAL" clId="{C2D12676-1054-4924-8605-0FD0E4DED277}" dt="2022-03-20T11:04:07.891" v="2827" actId="700"/>
          <ac:spMkLst>
            <pc:docMk/>
            <pc:sldMk cId="4269153792" sldId="290"/>
            <ac:spMk id="3" creationId="{D430396E-7634-4F8A-BFB9-009739970EE8}"/>
          </ac:spMkLst>
        </pc:spChg>
        <pc:spChg chg="add del mod ord">
          <ac:chgData name="Mudumala Dinesh" userId="fff478ab-adb3-40a0-918a-818980dc4560" providerId="ADAL" clId="{C2D12676-1054-4924-8605-0FD0E4DED277}" dt="2022-03-20T11:04:07.891" v="2827" actId="700"/>
          <ac:spMkLst>
            <pc:docMk/>
            <pc:sldMk cId="4269153792" sldId="290"/>
            <ac:spMk id="5" creationId="{2BB00C40-C8B9-4705-98B8-58013C615732}"/>
          </ac:spMkLst>
        </pc:spChg>
        <pc:spChg chg="add del mod ord">
          <ac:chgData name="Mudumala Dinesh" userId="fff478ab-adb3-40a0-918a-818980dc4560" providerId="ADAL" clId="{C2D12676-1054-4924-8605-0FD0E4DED277}" dt="2022-03-20T11:04:07.891" v="2827" actId="700"/>
          <ac:spMkLst>
            <pc:docMk/>
            <pc:sldMk cId="4269153792" sldId="290"/>
            <ac:spMk id="7" creationId="{D5944974-84F5-474D-880E-07A20861C36D}"/>
          </ac:spMkLst>
        </pc:spChg>
        <pc:spChg chg="add del mod ord">
          <ac:chgData name="Mudumala Dinesh" userId="fff478ab-adb3-40a0-918a-818980dc4560" providerId="ADAL" clId="{C2D12676-1054-4924-8605-0FD0E4DED277}" dt="2022-03-20T11:04:07.891" v="2827" actId="700"/>
          <ac:spMkLst>
            <pc:docMk/>
            <pc:sldMk cId="4269153792" sldId="290"/>
            <ac:spMk id="8" creationId="{57C32A76-E1AB-421B-AB89-1D7EC86F8614}"/>
          </ac:spMkLst>
        </pc:spChg>
        <pc:spChg chg="add del mod">
          <ac:chgData name="Mudumala Dinesh" userId="fff478ab-adb3-40a0-918a-818980dc4560" providerId="ADAL" clId="{C2D12676-1054-4924-8605-0FD0E4DED277}" dt="2022-03-19T19:30:10.587" v="640" actId="478"/>
          <ac:spMkLst>
            <pc:docMk/>
            <pc:sldMk cId="4269153792" sldId="290"/>
            <ac:spMk id="8" creationId="{AE6570B5-76AF-4F08-9CB6-F3401A7F2C2A}"/>
          </ac:spMkLst>
        </pc:spChg>
        <pc:spChg chg="add mod">
          <ac:chgData name="Mudumala Dinesh" userId="fff478ab-adb3-40a0-918a-818980dc4560" providerId="ADAL" clId="{C2D12676-1054-4924-8605-0FD0E4DED277}" dt="2022-03-20T11:10:48.735" v="2901" actId="20577"/>
          <ac:spMkLst>
            <pc:docMk/>
            <pc:sldMk cId="4269153792" sldId="290"/>
            <ac:spMk id="9" creationId="{7BC35AA1-9213-4AFA-AED6-3A15DF63184E}"/>
          </ac:spMkLst>
        </pc:spChg>
        <pc:spChg chg="add del mod ord">
          <ac:chgData name="Mudumala Dinesh" userId="fff478ab-adb3-40a0-918a-818980dc4560" providerId="ADAL" clId="{C2D12676-1054-4924-8605-0FD0E4DED277}" dt="2022-03-20T11:04:07.477" v="2826" actId="700"/>
          <ac:spMkLst>
            <pc:docMk/>
            <pc:sldMk cId="4269153792" sldId="290"/>
            <ac:spMk id="10" creationId="{8AD1BCFB-CC48-48F1-8B27-6C5F7FC4BFD5}"/>
          </ac:spMkLst>
        </pc:spChg>
        <pc:spChg chg="add del mod ord">
          <ac:chgData name="Mudumala Dinesh" userId="fff478ab-adb3-40a0-918a-818980dc4560" providerId="ADAL" clId="{C2D12676-1054-4924-8605-0FD0E4DED277}" dt="2022-03-20T11:04:07.477" v="2826" actId="700"/>
          <ac:spMkLst>
            <pc:docMk/>
            <pc:sldMk cId="4269153792" sldId="290"/>
            <ac:spMk id="11" creationId="{E8BB7902-AEA4-4752-BC94-0BCBC2DBF120}"/>
          </ac:spMkLst>
        </pc:spChg>
        <pc:spChg chg="add del mod ord">
          <ac:chgData name="Mudumala Dinesh" userId="fff478ab-adb3-40a0-918a-818980dc4560" providerId="ADAL" clId="{C2D12676-1054-4924-8605-0FD0E4DED277}" dt="2022-03-20T11:04:05.864" v="2822" actId="700"/>
          <ac:spMkLst>
            <pc:docMk/>
            <pc:sldMk cId="4269153792" sldId="290"/>
            <ac:spMk id="12" creationId="{CBF91AB6-C601-4FB4-ADDE-1FCF1AAA6963}"/>
          </ac:spMkLst>
        </pc:spChg>
        <pc:spChg chg="add del mod ord">
          <ac:chgData name="Mudumala Dinesh" userId="fff478ab-adb3-40a0-918a-818980dc4560" providerId="ADAL" clId="{C2D12676-1054-4924-8605-0FD0E4DED277}" dt="2022-03-20T11:04:05.864" v="2822" actId="700"/>
          <ac:spMkLst>
            <pc:docMk/>
            <pc:sldMk cId="4269153792" sldId="290"/>
            <ac:spMk id="13" creationId="{9B861C31-091F-4D22-8A83-9F9F63ABC9BC}"/>
          </ac:spMkLst>
        </pc:spChg>
        <pc:spChg chg="add del mod ord">
          <ac:chgData name="Mudumala Dinesh" userId="fff478ab-adb3-40a0-918a-818980dc4560" providerId="ADAL" clId="{C2D12676-1054-4924-8605-0FD0E4DED277}" dt="2022-03-20T11:04:05.285" v="2820" actId="700"/>
          <ac:spMkLst>
            <pc:docMk/>
            <pc:sldMk cId="4269153792" sldId="290"/>
            <ac:spMk id="14" creationId="{6BEC8237-96AA-46FE-9F6B-3341FDC2C14A}"/>
          </ac:spMkLst>
        </pc:spChg>
        <pc:spChg chg="add del mod ord">
          <ac:chgData name="Mudumala Dinesh" userId="fff478ab-adb3-40a0-918a-818980dc4560" providerId="ADAL" clId="{C2D12676-1054-4924-8605-0FD0E4DED277}" dt="2022-03-20T11:04:05.285" v="2820" actId="700"/>
          <ac:spMkLst>
            <pc:docMk/>
            <pc:sldMk cId="4269153792" sldId="290"/>
            <ac:spMk id="15" creationId="{906FECB7-5CB5-445C-87BC-147E456A236D}"/>
          </ac:spMkLst>
        </pc:spChg>
        <pc:spChg chg="add del mod ord">
          <ac:chgData name="Mudumala Dinesh" userId="fff478ab-adb3-40a0-918a-818980dc4560" providerId="ADAL" clId="{C2D12676-1054-4924-8605-0FD0E4DED277}" dt="2022-03-20T11:04:05.285" v="2820" actId="700"/>
          <ac:spMkLst>
            <pc:docMk/>
            <pc:sldMk cId="4269153792" sldId="290"/>
            <ac:spMk id="16" creationId="{1FD2E70B-9A29-4DFB-BCBD-8925922DF243}"/>
          </ac:spMkLst>
        </pc:spChg>
        <pc:spChg chg="add del mod ord">
          <ac:chgData name="Mudumala Dinesh" userId="fff478ab-adb3-40a0-918a-818980dc4560" providerId="ADAL" clId="{C2D12676-1054-4924-8605-0FD0E4DED277}" dt="2022-03-20T11:04:05.285" v="2820" actId="700"/>
          <ac:spMkLst>
            <pc:docMk/>
            <pc:sldMk cId="4269153792" sldId="290"/>
            <ac:spMk id="17" creationId="{6A3E37A5-5DA2-4749-A442-CE970EE408A0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18" creationId="{09D141DE-E043-47E5-B05C-3385265F3FA1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19" creationId="{C5A056CE-8886-4FD0-8C57-446E84511B41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20" creationId="{A9B9F94A-EE79-4776-A7F9-8406A266848E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21" creationId="{7FE05701-7E28-4B73-A182-69DE5CD16D44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22" creationId="{524F724C-EC1A-4816-AD39-5544B8000C2C}"/>
          </ac:spMkLst>
        </pc:spChg>
        <pc:spChg chg="add del mod ord">
          <ac:chgData name="Mudumala Dinesh" userId="fff478ab-adb3-40a0-918a-818980dc4560" providerId="ADAL" clId="{C2D12676-1054-4924-8605-0FD0E4DED277}" dt="2022-03-20T11:04:05.084" v="2819" actId="700"/>
          <ac:spMkLst>
            <pc:docMk/>
            <pc:sldMk cId="4269153792" sldId="290"/>
            <ac:spMk id="23" creationId="{81D9762C-46F7-4E84-9A8B-E554D22224B1}"/>
          </ac:spMkLst>
        </pc:spChg>
        <pc:spChg chg="add del mod ord">
          <ac:chgData name="Mudumala Dinesh" userId="fff478ab-adb3-40a0-918a-818980dc4560" providerId="ADAL" clId="{C2D12676-1054-4924-8605-0FD0E4DED277}" dt="2022-03-20T11:04:04.843" v="2818" actId="700"/>
          <ac:spMkLst>
            <pc:docMk/>
            <pc:sldMk cId="4269153792" sldId="290"/>
            <ac:spMk id="24" creationId="{0BA26732-7DA3-4193-8818-C83726C431E7}"/>
          </ac:spMkLst>
        </pc:spChg>
        <pc:spChg chg="add del mod ord">
          <ac:chgData name="Mudumala Dinesh" userId="fff478ab-adb3-40a0-918a-818980dc4560" providerId="ADAL" clId="{C2D12676-1054-4924-8605-0FD0E4DED277}" dt="2022-03-20T11:04:04.843" v="2818" actId="700"/>
          <ac:spMkLst>
            <pc:docMk/>
            <pc:sldMk cId="4269153792" sldId="290"/>
            <ac:spMk id="25" creationId="{50FB7986-FFBE-4725-9756-B1A8651DBD1A}"/>
          </ac:spMkLst>
        </pc:spChg>
        <pc:spChg chg="add del mod ord">
          <ac:chgData name="Mudumala Dinesh" userId="fff478ab-adb3-40a0-918a-818980dc4560" providerId="ADAL" clId="{C2D12676-1054-4924-8605-0FD0E4DED277}" dt="2022-03-20T11:05:47.693" v="2848" actId="478"/>
          <ac:spMkLst>
            <pc:docMk/>
            <pc:sldMk cId="4269153792" sldId="290"/>
            <ac:spMk id="26" creationId="{A9C8F8DB-1FB9-45CB-9127-449A5140768F}"/>
          </ac:spMkLst>
        </pc:spChg>
        <pc:spChg chg="add del mod ord">
          <ac:chgData name="Mudumala Dinesh" userId="fff478ab-adb3-40a0-918a-818980dc4560" providerId="ADAL" clId="{C2D12676-1054-4924-8605-0FD0E4DED277}" dt="2022-03-20T11:09:00.574" v="2881" actId="478"/>
          <ac:spMkLst>
            <pc:docMk/>
            <pc:sldMk cId="4269153792" sldId="290"/>
            <ac:spMk id="27" creationId="{A2D8CC27-1252-4B8F-B333-9425D3406EA7}"/>
          </ac:spMkLst>
        </pc:spChg>
        <pc:spChg chg="add del mod ord">
          <ac:chgData name="Mudumala Dinesh" userId="fff478ab-adb3-40a0-918a-818980dc4560" providerId="ADAL" clId="{C2D12676-1054-4924-8605-0FD0E4DED277}" dt="2022-03-20T11:08:55.165" v="2880" actId="478"/>
          <ac:spMkLst>
            <pc:docMk/>
            <pc:sldMk cId="4269153792" sldId="290"/>
            <ac:spMk id="28" creationId="{5954354F-9C1F-45C2-BD55-629ECD5891B3}"/>
          </ac:spMkLst>
        </pc:spChg>
        <pc:spChg chg="add del mod">
          <ac:chgData name="Mudumala Dinesh" userId="fff478ab-adb3-40a0-918a-818980dc4560" providerId="ADAL" clId="{C2D12676-1054-4924-8605-0FD0E4DED277}" dt="2022-03-20T11:10:39.051" v="2898" actId="478"/>
          <ac:spMkLst>
            <pc:docMk/>
            <pc:sldMk cId="4269153792" sldId="290"/>
            <ac:spMk id="30" creationId="{7DDE8EF4-862F-4343-8E4E-6D686BF12238}"/>
          </ac:spMkLst>
        </pc:spChg>
        <pc:picChg chg="add del mod">
          <ac:chgData name="Mudumala Dinesh" userId="fff478ab-adb3-40a0-918a-818980dc4560" providerId="ADAL" clId="{C2D12676-1054-4924-8605-0FD0E4DED277}" dt="2022-03-20T11:08:51.800" v="2879" actId="478"/>
          <ac:picMkLst>
            <pc:docMk/>
            <pc:sldMk cId="4269153792" sldId="290"/>
            <ac:picMk id="4" creationId="{EF50D397-13DC-4887-AA2F-5A9E0463D4E9}"/>
          </ac:picMkLst>
        </pc:picChg>
        <pc:picChg chg="add del mod">
          <ac:chgData name="Mudumala Dinesh" userId="fff478ab-adb3-40a0-918a-818980dc4560" providerId="ADAL" clId="{C2D12676-1054-4924-8605-0FD0E4DED277}" dt="2022-03-20T11:09:19.447" v="2887" actId="14100"/>
          <ac:picMkLst>
            <pc:docMk/>
            <pc:sldMk cId="4269153792" sldId="290"/>
            <ac:picMk id="6" creationId="{24531AA1-B13E-43A2-900C-84D4345B4E7E}"/>
          </ac:picMkLst>
        </pc:picChg>
      </pc:sldChg>
      <pc:sldChg chg="addSp modSp new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1280695601" sldId="291"/>
        </pc:sldMkLst>
        <pc:spChg chg="mod">
          <ac:chgData name="Mudumala Dinesh" userId="fff478ab-adb3-40a0-918a-818980dc4560" providerId="ADAL" clId="{C2D12676-1054-4924-8605-0FD0E4DED277}" dt="2022-03-20T07:32:34.992" v="1375"/>
          <ac:spMkLst>
            <pc:docMk/>
            <pc:sldMk cId="1280695601" sldId="291"/>
            <ac:spMk id="2" creationId="{6D1E8FBA-CC6F-44A7-9315-BBE31BBE9594}"/>
          </ac:spMkLst>
        </pc:spChg>
        <pc:picChg chg="add mod">
          <ac:chgData name="Mudumala Dinesh" userId="fff478ab-adb3-40a0-918a-818980dc4560" providerId="ADAL" clId="{C2D12676-1054-4924-8605-0FD0E4DED277}" dt="2022-03-20T10:44:36.361" v="2598" actId="1076"/>
          <ac:picMkLst>
            <pc:docMk/>
            <pc:sldMk cId="1280695601" sldId="291"/>
            <ac:picMk id="4" creationId="{84442BE5-5403-48AE-AE06-0BF462D3CDD8}"/>
          </ac:picMkLst>
        </pc:picChg>
      </pc:sldChg>
      <pc:sldChg chg="addSp delSp modSp new mod ord modClrScheme modShow chgLayout">
        <pc:chgData name="Mudumala Dinesh" userId="fff478ab-adb3-40a0-918a-818980dc4560" providerId="ADAL" clId="{C2D12676-1054-4924-8605-0FD0E4DED277}" dt="2022-03-20T13:57:23.982" v="3147"/>
        <pc:sldMkLst>
          <pc:docMk/>
          <pc:sldMk cId="1078122293" sldId="292"/>
        </pc:sldMkLst>
        <pc:spChg chg="add del mod ord">
          <ac:chgData name="Mudumala Dinesh" userId="fff478ab-adb3-40a0-918a-818980dc4560" providerId="ADAL" clId="{C2D12676-1054-4924-8605-0FD0E4DED277}" dt="2022-03-20T10:54:35.368" v="2738" actId="700"/>
          <ac:spMkLst>
            <pc:docMk/>
            <pc:sldMk cId="1078122293" sldId="292"/>
            <ac:spMk id="2" creationId="{A2197A61-C453-445A-A742-DC2E1A14E1A8}"/>
          </ac:spMkLst>
        </pc:spChg>
        <pc:spChg chg="del mod">
          <ac:chgData name="Mudumala Dinesh" userId="fff478ab-adb3-40a0-918a-818980dc4560" providerId="ADAL" clId="{C2D12676-1054-4924-8605-0FD0E4DED277}" dt="2022-03-19T19:38:05.883" v="726" actId="478"/>
          <ac:spMkLst>
            <pc:docMk/>
            <pc:sldMk cId="1078122293" sldId="292"/>
            <ac:spMk id="2" creationId="{BC4F1AB4-8963-48F9-B19B-FC609502B54C}"/>
          </ac:spMkLst>
        </pc:spChg>
        <pc:spChg chg="add del mod ord">
          <ac:chgData name="Mudumala Dinesh" userId="fff478ab-adb3-40a0-918a-818980dc4560" providerId="ADAL" clId="{C2D12676-1054-4924-8605-0FD0E4DED277}" dt="2022-03-20T10:54:43.737" v="2739" actId="700"/>
          <ac:spMkLst>
            <pc:docMk/>
            <pc:sldMk cId="1078122293" sldId="292"/>
            <ac:spMk id="3" creationId="{57B9EDBD-8795-464F-A82E-B84855DFF7E2}"/>
          </ac:spMkLst>
        </pc:spChg>
        <pc:spChg chg="add del mod ord">
          <ac:chgData name="Mudumala Dinesh" userId="fff478ab-adb3-40a0-918a-818980dc4560" providerId="ADAL" clId="{C2D12676-1054-4924-8605-0FD0E4DED277}" dt="2022-03-20T10:54:43.737" v="2739" actId="700"/>
          <ac:spMkLst>
            <pc:docMk/>
            <pc:sldMk cId="1078122293" sldId="292"/>
            <ac:spMk id="4" creationId="{FBA27DA0-3178-47CB-8575-E5ADC56AB0BD}"/>
          </ac:spMkLst>
        </pc:spChg>
        <pc:spChg chg="add del mod ord">
          <ac:chgData name="Mudumala Dinesh" userId="fff478ab-adb3-40a0-918a-818980dc4560" providerId="ADAL" clId="{C2D12676-1054-4924-8605-0FD0E4DED277}" dt="2022-03-20T10:54:43.737" v="2739" actId="700"/>
          <ac:spMkLst>
            <pc:docMk/>
            <pc:sldMk cId="1078122293" sldId="292"/>
            <ac:spMk id="5" creationId="{CBF1565B-6EFA-420A-9921-E2A47E18B02B}"/>
          </ac:spMkLst>
        </pc:spChg>
        <pc:spChg chg="add del mod ord">
          <ac:chgData name="Mudumala Dinesh" userId="fff478ab-adb3-40a0-918a-818980dc4560" providerId="ADAL" clId="{C2D12676-1054-4924-8605-0FD0E4DED277}" dt="2022-03-20T10:54:43.737" v="2739" actId="700"/>
          <ac:spMkLst>
            <pc:docMk/>
            <pc:sldMk cId="1078122293" sldId="292"/>
            <ac:spMk id="6" creationId="{9E1E00EC-A03D-4428-B69F-70470D6D8A7C}"/>
          </ac:spMkLst>
        </pc:spChg>
        <pc:spChg chg="add mod ord">
          <ac:chgData name="Mudumala Dinesh" userId="fff478ab-adb3-40a0-918a-818980dc4560" providerId="ADAL" clId="{C2D12676-1054-4924-8605-0FD0E4DED277}" dt="2022-03-20T11:13:38.935" v="2903" actId="1076"/>
          <ac:spMkLst>
            <pc:docMk/>
            <pc:sldMk cId="1078122293" sldId="292"/>
            <ac:spMk id="12" creationId="{49692786-5409-4DDA-ADBC-A185FCAD0D00}"/>
          </ac:spMkLst>
        </pc:spChg>
        <pc:spChg chg="add mod">
          <ac:chgData name="Mudumala Dinesh" userId="fff478ab-adb3-40a0-918a-818980dc4560" providerId="ADAL" clId="{C2D12676-1054-4924-8605-0FD0E4DED277}" dt="2022-03-20T11:13:41.276" v="2904" actId="1076"/>
          <ac:spMkLst>
            <pc:docMk/>
            <pc:sldMk cId="1078122293" sldId="292"/>
            <ac:spMk id="13" creationId="{3250FE6D-E116-48D6-BC51-AAD91051B184}"/>
          </ac:spMkLst>
        </pc:spChg>
        <pc:picChg chg="add del mod">
          <ac:chgData name="Mudumala Dinesh" userId="fff478ab-adb3-40a0-918a-818980dc4560" providerId="ADAL" clId="{C2D12676-1054-4924-8605-0FD0E4DED277}" dt="2022-03-19T19:35:50.440" v="680" actId="478"/>
          <ac:picMkLst>
            <pc:docMk/>
            <pc:sldMk cId="1078122293" sldId="292"/>
            <ac:picMk id="4" creationId="{7AF50322-D40C-48A0-B6B4-206DD5E665CF}"/>
          </ac:picMkLst>
        </pc:picChg>
        <pc:picChg chg="add del mod">
          <ac:chgData name="Mudumala Dinesh" userId="fff478ab-adb3-40a0-918a-818980dc4560" providerId="ADAL" clId="{C2D12676-1054-4924-8605-0FD0E4DED277}" dt="2022-03-19T19:35:44.838" v="679" actId="478"/>
          <ac:picMkLst>
            <pc:docMk/>
            <pc:sldMk cId="1078122293" sldId="292"/>
            <ac:picMk id="6" creationId="{817CC998-144E-4BB9-8E45-2DF3CBD93178}"/>
          </ac:picMkLst>
        </pc:picChg>
        <pc:picChg chg="add del mod">
          <ac:chgData name="Mudumala Dinesh" userId="fff478ab-adb3-40a0-918a-818980dc4560" providerId="ADAL" clId="{C2D12676-1054-4924-8605-0FD0E4DED277}" dt="2022-03-19T19:35:23.295" v="676" actId="478"/>
          <ac:picMkLst>
            <pc:docMk/>
            <pc:sldMk cId="1078122293" sldId="292"/>
            <ac:picMk id="7" creationId="{B927CC73-1D61-4C3D-89F7-452FA549CD66}"/>
          </ac:picMkLst>
        </pc:picChg>
        <pc:picChg chg="add del mod">
          <ac:chgData name="Mudumala Dinesh" userId="fff478ab-adb3-40a0-918a-818980dc4560" providerId="ADAL" clId="{C2D12676-1054-4924-8605-0FD0E4DED277}" dt="2022-03-19T19:35:23.295" v="676" actId="478"/>
          <ac:picMkLst>
            <pc:docMk/>
            <pc:sldMk cId="1078122293" sldId="292"/>
            <ac:picMk id="8" creationId="{CE02F370-99FD-463F-BD2B-D4295BFA1F2F}"/>
          </ac:picMkLst>
        </pc:picChg>
        <pc:picChg chg="add mod">
          <ac:chgData name="Mudumala Dinesh" userId="fff478ab-adb3-40a0-918a-818980dc4560" providerId="ADAL" clId="{C2D12676-1054-4924-8605-0FD0E4DED277}" dt="2022-03-20T11:04:34.447" v="2834" actId="1076"/>
          <ac:picMkLst>
            <pc:docMk/>
            <pc:sldMk cId="1078122293" sldId="292"/>
            <ac:picMk id="9" creationId="{6E6927A4-5727-4FC7-840A-12FFA6C76857}"/>
          </ac:picMkLst>
        </pc:picChg>
        <pc:picChg chg="add mod">
          <ac:chgData name="Mudumala Dinesh" userId="fff478ab-adb3-40a0-918a-818980dc4560" providerId="ADAL" clId="{C2D12676-1054-4924-8605-0FD0E4DED277}" dt="2022-03-20T11:04:57.721" v="2838" actId="1076"/>
          <ac:picMkLst>
            <pc:docMk/>
            <pc:sldMk cId="1078122293" sldId="292"/>
            <ac:picMk id="10" creationId="{6D26097A-7384-4515-B2D3-53620BDF1DBB}"/>
          </ac:picMkLst>
        </pc:picChg>
      </pc:sldChg>
      <pc:sldChg chg="addSp delSp modSp new mod modShow">
        <pc:chgData name="Mudumala Dinesh" userId="fff478ab-adb3-40a0-918a-818980dc4560" providerId="ADAL" clId="{C2D12676-1054-4924-8605-0FD0E4DED277}" dt="2022-03-20T11:20:30.556" v="2913" actId="729"/>
        <pc:sldMkLst>
          <pc:docMk/>
          <pc:sldMk cId="2349768150" sldId="293"/>
        </pc:sldMkLst>
        <pc:spChg chg="del mod">
          <ac:chgData name="Mudumala Dinesh" userId="fff478ab-adb3-40a0-918a-818980dc4560" providerId="ADAL" clId="{C2D12676-1054-4924-8605-0FD0E4DED277}" dt="2022-03-19T19:45:40.308" v="859" actId="478"/>
          <ac:spMkLst>
            <pc:docMk/>
            <pc:sldMk cId="2349768150" sldId="293"/>
            <ac:spMk id="2" creationId="{18DA7B1E-BC20-4998-B1BD-6AA6214C6432}"/>
          </ac:spMkLst>
        </pc:spChg>
        <pc:spChg chg="add mod">
          <ac:chgData name="Mudumala Dinesh" userId="fff478ab-adb3-40a0-918a-818980dc4560" providerId="ADAL" clId="{C2D12676-1054-4924-8605-0FD0E4DED277}" dt="2022-03-20T09:41:14.372" v="1671" actId="1076"/>
          <ac:spMkLst>
            <pc:docMk/>
            <pc:sldMk cId="2349768150" sldId="293"/>
            <ac:spMk id="5" creationId="{4E0DDD0C-657C-489D-A108-343198A11549}"/>
          </ac:spMkLst>
        </pc:spChg>
        <pc:spChg chg="add del mod">
          <ac:chgData name="Mudumala Dinesh" userId="fff478ab-adb3-40a0-918a-818980dc4560" providerId="ADAL" clId="{C2D12676-1054-4924-8605-0FD0E4DED277}" dt="2022-03-20T11:18:31.034" v="2907" actId="478"/>
          <ac:spMkLst>
            <pc:docMk/>
            <pc:sldMk cId="2349768150" sldId="293"/>
            <ac:spMk id="29" creationId="{5621F39A-AC86-44FC-A760-4BC06FCF3B2E}"/>
          </ac:spMkLst>
        </pc:spChg>
        <pc:picChg chg="add mod">
          <ac:chgData name="Mudumala Dinesh" userId="fff478ab-adb3-40a0-918a-818980dc4560" providerId="ADAL" clId="{C2D12676-1054-4924-8605-0FD0E4DED277}" dt="2022-03-20T09:41:16.805" v="1672" actId="1076"/>
          <ac:picMkLst>
            <pc:docMk/>
            <pc:sldMk cId="2349768150" sldId="293"/>
            <ac:picMk id="4" creationId="{A67EBEA3-5342-44F1-AADB-353CC34ECEC2}"/>
          </ac:picMkLst>
        </pc:picChg>
      </pc:sldChg>
      <pc:sldChg chg="addSp delSp modSp new mod modClrScheme modShow chgLayout modNotesTx">
        <pc:chgData name="Mudumala Dinesh" userId="fff478ab-adb3-40a0-918a-818980dc4560" providerId="ADAL" clId="{C2D12676-1054-4924-8605-0FD0E4DED277}" dt="2022-03-20T11:20:30.556" v="2913" actId="729"/>
        <pc:sldMkLst>
          <pc:docMk/>
          <pc:sldMk cId="1779721153" sldId="297"/>
        </pc:sldMkLst>
        <pc:spChg chg="add del mod">
          <ac:chgData name="Mudumala Dinesh" userId="fff478ab-adb3-40a0-918a-818980dc4560" providerId="ADAL" clId="{C2D12676-1054-4924-8605-0FD0E4DED277}" dt="2022-03-20T09:29:27.332" v="1417" actId="700"/>
          <ac:spMkLst>
            <pc:docMk/>
            <pc:sldMk cId="1779721153" sldId="297"/>
            <ac:spMk id="2" creationId="{21E92A55-9187-4DA6-B3E6-F326AEE68002}"/>
          </ac:spMkLst>
        </pc:spChg>
        <pc:spChg chg="add del mod">
          <ac:chgData name="Mudumala Dinesh" userId="fff478ab-adb3-40a0-918a-818980dc4560" providerId="ADAL" clId="{C2D12676-1054-4924-8605-0FD0E4DED277}" dt="2022-03-20T10:00:07.533" v="1748" actId="478"/>
          <ac:spMkLst>
            <pc:docMk/>
            <pc:sldMk cId="1779721153" sldId="297"/>
            <ac:spMk id="2" creationId="{EA2E6815-2BB8-41EE-B803-418F68CE45AF}"/>
          </ac:spMkLst>
        </pc:spChg>
        <pc:spChg chg="add mod">
          <ac:chgData name="Mudumala Dinesh" userId="fff478ab-adb3-40a0-918a-818980dc4560" providerId="ADAL" clId="{C2D12676-1054-4924-8605-0FD0E4DED277}" dt="2022-03-20T10:01:22.954" v="1755" actId="1076"/>
          <ac:spMkLst>
            <pc:docMk/>
            <pc:sldMk cId="1779721153" sldId="297"/>
            <ac:spMk id="3" creationId="{36B00D79-603A-4522-897F-D76DF1AC53F6}"/>
          </ac:spMkLst>
        </pc:spChg>
        <pc:spChg chg="add del mod">
          <ac:chgData name="Mudumala Dinesh" userId="fff478ab-adb3-40a0-918a-818980dc4560" providerId="ADAL" clId="{C2D12676-1054-4924-8605-0FD0E4DED277}" dt="2022-03-20T09:29:27.332" v="1417" actId="700"/>
          <ac:spMkLst>
            <pc:docMk/>
            <pc:sldMk cId="1779721153" sldId="297"/>
            <ac:spMk id="3" creationId="{ACF037BC-1A7D-491E-9B05-CC873DCFC59C}"/>
          </ac:spMkLst>
        </pc:spChg>
        <pc:spChg chg="add mod">
          <ac:chgData name="Mudumala Dinesh" userId="fff478ab-adb3-40a0-918a-818980dc4560" providerId="ADAL" clId="{C2D12676-1054-4924-8605-0FD0E4DED277}" dt="2022-03-20T10:43:36.383" v="2590" actId="14100"/>
          <ac:spMkLst>
            <pc:docMk/>
            <pc:sldMk cId="1779721153" sldId="297"/>
            <ac:spMk id="4" creationId="{C03D90E1-9BBE-4FDB-97BE-0B0B826C3863}"/>
          </ac:spMkLst>
        </pc:spChg>
        <pc:spChg chg="add mod">
          <ac:chgData name="Mudumala Dinesh" userId="fff478ab-adb3-40a0-918a-818980dc4560" providerId="ADAL" clId="{C2D12676-1054-4924-8605-0FD0E4DED277}" dt="2022-03-20T10:43:48.560" v="2592" actId="1076"/>
          <ac:spMkLst>
            <pc:docMk/>
            <pc:sldMk cId="1779721153" sldId="297"/>
            <ac:spMk id="5" creationId="{D51284A1-9A2A-4B0C-9AA9-9081CECD28F3}"/>
          </ac:spMkLst>
        </pc:spChg>
        <pc:spChg chg="add del mod">
          <ac:chgData name="Mudumala Dinesh" userId="fff478ab-adb3-40a0-918a-818980dc4560" providerId="ADAL" clId="{C2D12676-1054-4924-8605-0FD0E4DED277}" dt="2022-03-20T10:01:56.411" v="1761"/>
          <ac:spMkLst>
            <pc:docMk/>
            <pc:sldMk cId="1779721153" sldId="297"/>
            <ac:spMk id="8" creationId="{C0CDCB1B-B045-4615-8558-3FEEFD86B0C9}"/>
          </ac:spMkLst>
        </pc:spChg>
        <pc:spChg chg="add mod">
          <ac:chgData name="Mudumala Dinesh" userId="fff478ab-adb3-40a0-918a-818980dc4560" providerId="ADAL" clId="{C2D12676-1054-4924-8605-0FD0E4DED277}" dt="2022-03-20T10:07:00.794" v="1866" actId="1076"/>
          <ac:spMkLst>
            <pc:docMk/>
            <pc:sldMk cId="1779721153" sldId="297"/>
            <ac:spMk id="9" creationId="{DBD4B812-2CB2-480F-801C-C19A67925E66}"/>
          </ac:spMkLst>
        </pc:spChg>
        <pc:spChg chg="add mod">
          <ac:chgData name="Mudumala Dinesh" userId="fff478ab-adb3-40a0-918a-818980dc4560" providerId="ADAL" clId="{C2D12676-1054-4924-8605-0FD0E4DED277}" dt="2022-03-20T10:43:45.405" v="2591" actId="1076"/>
          <ac:spMkLst>
            <pc:docMk/>
            <pc:sldMk cId="1779721153" sldId="297"/>
            <ac:spMk id="10" creationId="{736AE61C-D076-46B9-9CEA-87E6AD3AAA54}"/>
          </ac:spMkLst>
        </pc:spChg>
        <pc:spChg chg="add del mod ord">
          <ac:chgData name="Mudumala Dinesh" userId="fff478ab-adb3-40a0-918a-818980dc4560" providerId="ADAL" clId="{C2D12676-1054-4924-8605-0FD0E4DED277}" dt="2022-03-20T10:12:36.564" v="1917" actId="478"/>
          <ac:spMkLst>
            <pc:docMk/>
            <pc:sldMk cId="1779721153" sldId="297"/>
            <ac:spMk id="11" creationId="{39588EAA-59B3-4D60-8CA1-6C44C9ECDCFC}"/>
          </ac:spMkLst>
        </pc:spChg>
        <pc:spChg chg="add mod">
          <ac:chgData name="Mudumala Dinesh" userId="fff478ab-adb3-40a0-918a-818980dc4560" providerId="ADAL" clId="{C2D12676-1054-4924-8605-0FD0E4DED277}" dt="2022-03-20T10:28:37.073" v="2208" actId="1076"/>
          <ac:spMkLst>
            <pc:docMk/>
            <pc:sldMk cId="1779721153" sldId="297"/>
            <ac:spMk id="12" creationId="{C2A409D7-77BD-4B49-90D5-364385A7691C}"/>
          </ac:spMkLst>
        </pc:spChg>
        <pc:picChg chg="add mod">
          <ac:chgData name="Mudumala Dinesh" userId="fff478ab-adb3-40a0-918a-818980dc4560" providerId="ADAL" clId="{C2D12676-1054-4924-8605-0FD0E4DED277}" dt="2022-03-20T10:28:42.617" v="2209" actId="1076"/>
          <ac:picMkLst>
            <pc:docMk/>
            <pc:sldMk cId="1779721153" sldId="297"/>
            <ac:picMk id="6" creationId="{EEC24780-3F37-4B41-833E-02F39D0EE726}"/>
          </ac:picMkLst>
        </pc:picChg>
        <pc:picChg chg="add mod">
          <ac:chgData name="Mudumala Dinesh" userId="fff478ab-adb3-40a0-918a-818980dc4560" providerId="ADAL" clId="{C2D12676-1054-4924-8605-0FD0E4DED277}" dt="2022-03-20T10:13:06.776" v="1922" actId="1076"/>
          <ac:picMkLst>
            <pc:docMk/>
            <pc:sldMk cId="1779721153" sldId="297"/>
            <ac:picMk id="7" creationId="{85558330-97FF-489D-AAAD-1896F3213E2C}"/>
          </ac:picMkLst>
        </pc:picChg>
      </pc:sldChg>
      <pc:sldChg chg="addSp delSp modSp new mod modClrScheme modShow chgLayout">
        <pc:chgData name="Mudumala Dinesh" userId="fff478ab-adb3-40a0-918a-818980dc4560" providerId="ADAL" clId="{C2D12676-1054-4924-8605-0FD0E4DED277}" dt="2022-03-20T11:20:30.556" v="2913" actId="729"/>
        <pc:sldMkLst>
          <pc:docMk/>
          <pc:sldMk cId="3788745809" sldId="298"/>
        </pc:sldMkLst>
        <pc:spChg chg="del mod ord">
          <ac:chgData name="Mudumala Dinesh" userId="fff478ab-adb3-40a0-918a-818980dc4560" providerId="ADAL" clId="{C2D12676-1054-4924-8605-0FD0E4DED277}" dt="2022-03-20T10:40:47.050" v="2537" actId="478"/>
          <ac:spMkLst>
            <pc:docMk/>
            <pc:sldMk cId="3788745809" sldId="298"/>
            <ac:spMk id="2" creationId="{D884475E-689F-4F8B-8F8B-402754C443DF}"/>
          </ac:spMkLst>
        </pc:spChg>
        <pc:spChg chg="add mod">
          <ac:chgData name="Mudumala Dinesh" userId="fff478ab-adb3-40a0-918a-818980dc4560" providerId="ADAL" clId="{C2D12676-1054-4924-8605-0FD0E4DED277}" dt="2022-03-20T10:44:01.316" v="2593" actId="1076"/>
          <ac:spMkLst>
            <pc:docMk/>
            <pc:sldMk cId="3788745809" sldId="298"/>
            <ac:spMk id="6" creationId="{210093F1-F571-419B-AD2F-64111ADFF4B5}"/>
          </ac:spMkLst>
        </pc:spChg>
        <pc:spChg chg="add mod">
          <ac:chgData name="Mudumala Dinesh" userId="fff478ab-adb3-40a0-918a-818980dc4560" providerId="ADAL" clId="{C2D12676-1054-4924-8605-0FD0E4DED277}" dt="2022-03-20T10:44:03.754" v="2594" actId="1076"/>
          <ac:spMkLst>
            <pc:docMk/>
            <pc:sldMk cId="3788745809" sldId="298"/>
            <ac:spMk id="7" creationId="{88B312E3-594A-4A3C-A636-516090CEED58}"/>
          </ac:spMkLst>
        </pc:spChg>
        <pc:spChg chg="add mod">
          <ac:chgData name="Mudumala Dinesh" userId="fff478ab-adb3-40a0-918a-818980dc4560" providerId="ADAL" clId="{C2D12676-1054-4924-8605-0FD0E4DED277}" dt="2022-03-20T10:44:09.029" v="2596" actId="1076"/>
          <ac:spMkLst>
            <pc:docMk/>
            <pc:sldMk cId="3788745809" sldId="298"/>
            <ac:spMk id="8" creationId="{F9982EFF-7E1E-491A-829F-E1086CA5F112}"/>
          </ac:spMkLst>
        </pc:spChg>
        <pc:spChg chg="add mod">
          <ac:chgData name="Mudumala Dinesh" userId="fff478ab-adb3-40a0-918a-818980dc4560" providerId="ADAL" clId="{C2D12676-1054-4924-8605-0FD0E4DED277}" dt="2022-03-20T10:44:06.377" v="2595" actId="1076"/>
          <ac:spMkLst>
            <pc:docMk/>
            <pc:sldMk cId="3788745809" sldId="298"/>
            <ac:spMk id="9" creationId="{B1C43C07-EC47-4BE0-9EFC-3426D0386CF8}"/>
          </ac:spMkLst>
        </pc:spChg>
        <pc:spChg chg="add mod">
          <ac:chgData name="Mudumala Dinesh" userId="fff478ab-adb3-40a0-918a-818980dc4560" providerId="ADAL" clId="{C2D12676-1054-4924-8605-0FD0E4DED277}" dt="2022-03-20T10:44:13.239" v="2597" actId="1076"/>
          <ac:spMkLst>
            <pc:docMk/>
            <pc:sldMk cId="3788745809" sldId="298"/>
            <ac:spMk id="10" creationId="{E627CF57-324D-4303-8FBF-A5BD584D5D65}"/>
          </ac:spMkLst>
        </pc:spChg>
        <pc:spChg chg="add mod">
          <ac:chgData name="Mudumala Dinesh" userId="fff478ab-adb3-40a0-918a-818980dc4560" providerId="ADAL" clId="{C2D12676-1054-4924-8605-0FD0E4DED277}" dt="2022-03-20T10:28:03.228" v="2202" actId="1076"/>
          <ac:spMkLst>
            <pc:docMk/>
            <pc:sldMk cId="3788745809" sldId="298"/>
            <ac:spMk id="11" creationId="{7F59BD6B-D7DF-477D-B130-C54588F2E1A2}"/>
          </ac:spMkLst>
        </pc:spChg>
        <pc:picChg chg="add mod">
          <ac:chgData name="Mudumala Dinesh" userId="fff478ab-adb3-40a0-918a-818980dc4560" providerId="ADAL" clId="{C2D12676-1054-4924-8605-0FD0E4DED277}" dt="2022-03-20T10:32:43.742" v="2230" actId="1076"/>
          <ac:picMkLst>
            <pc:docMk/>
            <pc:sldMk cId="3788745809" sldId="298"/>
            <ac:picMk id="3" creationId="{13BBE557-4B95-43C9-B2AC-80C0EB5CF448}"/>
          </ac:picMkLst>
        </pc:picChg>
        <pc:picChg chg="add mod">
          <ac:chgData name="Mudumala Dinesh" userId="fff478ab-adb3-40a0-918a-818980dc4560" providerId="ADAL" clId="{C2D12676-1054-4924-8605-0FD0E4DED277}" dt="2022-03-20T10:28:12.059" v="2204" actId="14100"/>
          <ac:picMkLst>
            <pc:docMk/>
            <pc:sldMk cId="3788745809" sldId="298"/>
            <ac:picMk id="4" creationId="{DCB8281F-000C-4EA8-B964-FC80128345A6}"/>
          </ac:picMkLst>
        </pc:picChg>
        <pc:picChg chg="add del mod">
          <ac:chgData name="Mudumala Dinesh" userId="fff478ab-adb3-40a0-918a-818980dc4560" providerId="ADAL" clId="{C2D12676-1054-4924-8605-0FD0E4DED277}" dt="2022-03-20T10:13:37.339" v="1926" actId="478"/>
          <ac:picMkLst>
            <pc:docMk/>
            <pc:sldMk cId="3788745809" sldId="298"/>
            <ac:picMk id="5" creationId="{1049A211-86E0-49AC-B14C-628143C87529}"/>
          </ac:picMkLst>
        </pc:picChg>
      </pc:sldChg>
      <pc:sldChg chg="addSp modSp new del mod">
        <pc:chgData name="Mudumala Dinesh" userId="fff478ab-adb3-40a0-918a-818980dc4560" providerId="ADAL" clId="{C2D12676-1054-4924-8605-0FD0E4DED277}" dt="2022-03-20T10:53:24.461" v="2735" actId="2696"/>
        <pc:sldMkLst>
          <pc:docMk/>
          <pc:sldMk cId="1317455470" sldId="299"/>
        </pc:sldMkLst>
        <pc:picChg chg="add mod">
          <ac:chgData name="Mudumala Dinesh" userId="fff478ab-adb3-40a0-918a-818980dc4560" providerId="ADAL" clId="{C2D12676-1054-4924-8605-0FD0E4DED277}" dt="2022-03-20T10:52:56.320" v="2725" actId="1076"/>
          <ac:picMkLst>
            <pc:docMk/>
            <pc:sldMk cId="1317455470" sldId="299"/>
            <ac:picMk id="3" creationId="{CD59D4E5-A46E-4380-AD6D-0A9A447407F4}"/>
          </ac:picMkLst>
        </pc:picChg>
        <pc:picChg chg="add mod">
          <ac:chgData name="Mudumala Dinesh" userId="fff478ab-adb3-40a0-918a-818980dc4560" providerId="ADAL" clId="{C2D12676-1054-4924-8605-0FD0E4DED277}" dt="2022-03-20T10:52:52.438" v="2723" actId="14100"/>
          <ac:picMkLst>
            <pc:docMk/>
            <pc:sldMk cId="1317455470" sldId="299"/>
            <ac:picMk id="5" creationId="{941913B3-1458-4595-8CE3-BB8B902489EE}"/>
          </ac:picMkLst>
        </pc:picChg>
      </pc:sldChg>
      <pc:sldChg chg="modSp mod">
        <pc:chgData name="Mudumala Dinesh" userId="fff478ab-adb3-40a0-918a-818980dc4560" providerId="ADAL" clId="{C2D12676-1054-4924-8605-0FD0E4DED277}" dt="2022-03-20T13:47:26.805" v="3144" actId="20577"/>
        <pc:sldMkLst>
          <pc:docMk/>
          <pc:sldMk cId="1977228070" sldId="299"/>
        </pc:sldMkLst>
        <pc:spChg chg="mod">
          <ac:chgData name="Mudumala Dinesh" userId="fff478ab-adb3-40a0-918a-818980dc4560" providerId="ADAL" clId="{C2D12676-1054-4924-8605-0FD0E4DED277}" dt="2022-03-20T13:47:26.805" v="3144" actId="20577"/>
          <ac:spMkLst>
            <pc:docMk/>
            <pc:sldMk cId="1977228070" sldId="299"/>
            <ac:spMk id="3" creationId="{EE458C55-EF52-B145-B395-64DA876AD868}"/>
          </ac:spMkLst>
        </pc:spChg>
      </pc:sldChg>
      <pc:sldChg chg="delSp modSp new mod">
        <pc:chgData name="Mudumala Dinesh" userId="fff478ab-adb3-40a0-918a-818980dc4560" providerId="ADAL" clId="{C2D12676-1054-4924-8605-0FD0E4DED277}" dt="2022-03-20T14:00:19.555" v="3178" actId="1076"/>
        <pc:sldMkLst>
          <pc:docMk/>
          <pc:sldMk cId="2444530120" sldId="299"/>
        </pc:sldMkLst>
        <pc:spChg chg="mod">
          <ac:chgData name="Mudumala Dinesh" userId="fff478ab-adb3-40a0-918a-818980dc4560" providerId="ADAL" clId="{C2D12676-1054-4924-8605-0FD0E4DED277}" dt="2022-03-20T14:00:19.555" v="3178" actId="1076"/>
          <ac:spMkLst>
            <pc:docMk/>
            <pc:sldMk cId="2444530120" sldId="299"/>
            <ac:spMk id="2" creationId="{9EB26BCF-CF6A-45F2-9522-C4FF2DC367D8}"/>
          </ac:spMkLst>
        </pc:spChg>
        <pc:spChg chg="del">
          <ac:chgData name="Mudumala Dinesh" userId="fff478ab-adb3-40a0-918a-818980dc4560" providerId="ADAL" clId="{C2D12676-1054-4924-8605-0FD0E4DED277}" dt="2022-03-20T13:59:12.477" v="3164" actId="478"/>
          <ac:spMkLst>
            <pc:docMk/>
            <pc:sldMk cId="2444530120" sldId="299"/>
            <ac:spMk id="3" creationId="{482254C8-5555-4A30-98E6-33F75BA8B46A}"/>
          </ac:spMkLst>
        </pc:spChg>
      </pc:sldChg>
      <pc:sldChg chg="modSp new del mod">
        <pc:chgData name="Mudumala Dinesh" userId="fff478ab-adb3-40a0-918a-818980dc4560" providerId="ADAL" clId="{C2D12676-1054-4924-8605-0FD0E4DED277}" dt="2022-03-20T13:41:42.012" v="3142" actId="2696"/>
        <pc:sldMkLst>
          <pc:docMk/>
          <pc:sldMk cId="3967432232" sldId="299"/>
        </pc:sldMkLst>
        <pc:spChg chg="mod">
          <ac:chgData name="Mudumala Dinesh" userId="fff478ab-adb3-40a0-918a-818980dc4560" providerId="ADAL" clId="{C2D12676-1054-4924-8605-0FD0E4DED277}" dt="2022-03-20T13:40:53.054" v="3141" actId="20577"/>
          <ac:spMkLst>
            <pc:docMk/>
            <pc:sldMk cId="3967432232" sldId="299"/>
            <ac:spMk id="2" creationId="{5E8D2FF5-F6B7-41D8-815C-71DC8D8F6BEE}"/>
          </ac:spMkLst>
        </pc:spChg>
      </pc:sldChg>
      <pc:sldMasterChg chg="setBg">
        <pc:chgData name="Mudumala Dinesh" userId="fff478ab-adb3-40a0-918a-818980dc4560" providerId="ADAL" clId="{C2D12676-1054-4924-8605-0FD0E4DED277}" dt="2022-03-19T17:25:40.570" v="202"/>
        <pc:sldMasterMkLst>
          <pc:docMk/>
          <pc:sldMasterMk cId="558987581" sldId="2147483797"/>
        </pc:sldMasterMkLst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0T07:09:39.824" idx="3">
    <p:pos x="6830" y="1981"/>
    <p:text>welcome to the ds group presentation og group35... these are the menmbers of the group</p:text>
    <p:extLst>
      <p:ext uri="{C676402C-5697-4E1C-873F-D02D1690AC5C}">
        <p15:threadingInfo xmlns:p15="http://schemas.microsoft.com/office/powerpoint/2012/main" timeZoneBias="420"/>
      </p:ext>
    </p:extLst>
  </p:cm>
  <p:cm authorId="2" dt="2022-03-20T20:52:32.279" idx="1">
    <p:pos x="7381" y="307"/>
    <p:text>Distribution of Slides
1 - 5 Rishiraj
6 - 9 Adil
10 - 13 Abhishek
14 - 17 Mudumala
18 - 22 Shubham
23 - 27 Sadvik
28 - Rishiraj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0T07:14:13.098" idx="4">
    <p:pos x="10" y="10"/>
    <p:text>this is our data set.. It contains the claims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0T07:01:45.809" idx="2">
    <p:pos x="10" y="10"/>
    <p:text>These graphs are crap :(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0T16:42:28.924" idx="1">
    <p:pos x="10" y="10"/>
    <p:text>This table doesn’t make sense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2C6DE-4BB8-4215-8700-D310B208637A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05C5E6-E17B-4941-AB83-D2C3BED85C9A}">
      <dgm:prSet/>
      <dgm:spPr/>
      <dgm:t>
        <a:bodyPr/>
        <a:lstStyle/>
        <a:p>
          <a:r>
            <a:rPr lang="en-IN"/>
            <a:t>Preauth amount :- Preauthorization amount is the initial Amount authorized to the insurer </a:t>
          </a:r>
          <a:r>
            <a:rPr lang="en-US"/>
            <a:t>along with admitting to paying the claim subject to the final invoice from the hospital.</a:t>
          </a:r>
        </a:p>
      </dgm:t>
    </dgm:pt>
    <dgm:pt modelId="{F8EBC286-DAAC-42A2-B391-01C7D86E6344}" type="parTrans" cxnId="{2AF7B030-A5F1-4595-9F67-CF2E7979E7BF}">
      <dgm:prSet/>
      <dgm:spPr/>
      <dgm:t>
        <a:bodyPr/>
        <a:lstStyle/>
        <a:p>
          <a:endParaRPr lang="en-US"/>
        </a:p>
      </dgm:t>
    </dgm:pt>
    <dgm:pt modelId="{DFE341E4-588B-43B2-9748-D9046A2F12F4}" type="sibTrans" cxnId="{2AF7B030-A5F1-4595-9F67-CF2E7979E7BF}">
      <dgm:prSet/>
      <dgm:spPr/>
      <dgm:t>
        <a:bodyPr/>
        <a:lstStyle/>
        <a:p>
          <a:endParaRPr lang="en-US"/>
        </a:p>
      </dgm:t>
    </dgm:pt>
    <dgm:pt modelId="{23C80732-65AA-446A-A891-6AA49952C22D}">
      <dgm:prSet/>
      <dgm:spPr/>
      <dgm:t>
        <a:bodyPr/>
        <a:lstStyle/>
        <a:p>
          <a:r>
            <a:rPr lang="en-US"/>
            <a:t>Preauth date :- The date when preauth amount is authorized</a:t>
          </a:r>
        </a:p>
      </dgm:t>
    </dgm:pt>
    <dgm:pt modelId="{36836D8D-2E86-4071-84A9-D46D22F41DFF}" type="parTrans" cxnId="{75B243A1-DABC-496B-8161-0B43E705D98C}">
      <dgm:prSet/>
      <dgm:spPr/>
      <dgm:t>
        <a:bodyPr/>
        <a:lstStyle/>
        <a:p>
          <a:endParaRPr lang="en-US"/>
        </a:p>
      </dgm:t>
    </dgm:pt>
    <dgm:pt modelId="{CE9557F1-79FA-46C4-BF0F-3FBFA7FACB9D}" type="sibTrans" cxnId="{75B243A1-DABC-496B-8161-0B43E705D98C}">
      <dgm:prSet/>
      <dgm:spPr/>
      <dgm:t>
        <a:bodyPr/>
        <a:lstStyle/>
        <a:p>
          <a:endParaRPr lang="en-US"/>
        </a:p>
      </dgm:t>
    </dgm:pt>
    <dgm:pt modelId="{293BE02E-A063-4357-8947-09C699445C6E}">
      <dgm:prSet/>
      <dgm:spPr/>
      <dgm:t>
        <a:bodyPr/>
        <a:lstStyle/>
        <a:p>
          <a:r>
            <a:rPr lang="en-IN"/>
            <a:t>Claim amount :- </a:t>
          </a:r>
          <a:r>
            <a:rPr lang="en-US"/>
            <a:t>Amount of money which is to be paid at the maturity of an insurance policy or in event of the death of the insured person</a:t>
          </a:r>
        </a:p>
      </dgm:t>
    </dgm:pt>
    <dgm:pt modelId="{17697D1D-9EA5-49A1-A73B-44F58D011449}" type="parTrans" cxnId="{9A1B942E-7D5C-4C96-A647-69317D208504}">
      <dgm:prSet/>
      <dgm:spPr/>
      <dgm:t>
        <a:bodyPr/>
        <a:lstStyle/>
        <a:p>
          <a:endParaRPr lang="en-US"/>
        </a:p>
      </dgm:t>
    </dgm:pt>
    <dgm:pt modelId="{E4046DD5-CDB8-47DD-98B0-CA8E39EC60BB}" type="sibTrans" cxnId="{9A1B942E-7D5C-4C96-A647-69317D208504}">
      <dgm:prSet/>
      <dgm:spPr/>
      <dgm:t>
        <a:bodyPr/>
        <a:lstStyle/>
        <a:p>
          <a:endParaRPr lang="en-US"/>
        </a:p>
      </dgm:t>
    </dgm:pt>
    <dgm:pt modelId="{87BE29FD-8DFD-402B-ADDE-A35FAD8EC35D}">
      <dgm:prSet/>
      <dgm:spPr/>
      <dgm:t>
        <a:bodyPr/>
        <a:lstStyle/>
        <a:p>
          <a:r>
            <a:rPr lang="en-US"/>
            <a:t>Claim date :- the date  when claim amount is issued</a:t>
          </a:r>
        </a:p>
      </dgm:t>
    </dgm:pt>
    <dgm:pt modelId="{C0A670F9-DD82-4562-B401-2B669083AD12}" type="parTrans" cxnId="{710FEDD6-5793-4B27-8ED5-8560AE6A7F95}">
      <dgm:prSet/>
      <dgm:spPr/>
      <dgm:t>
        <a:bodyPr/>
        <a:lstStyle/>
        <a:p>
          <a:endParaRPr lang="en-US"/>
        </a:p>
      </dgm:t>
    </dgm:pt>
    <dgm:pt modelId="{B78E41BE-DC64-453D-8F05-A34BD3A4E384}" type="sibTrans" cxnId="{710FEDD6-5793-4B27-8ED5-8560AE6A7F95}">
      <dgm:prSet/>
      <dgm:spPr/>
      <dgm:t>
        <a:bodyPr/>
        <a:lstStyle/>
        <a:p>
          <a:endParaRPr lang="en-US"/>
        </a:p>
      </dgm:t>
    </dgm:pt>
    <dgm:pt modelId="{DFAA80E4-53B9-4897-B7B4-E8087A16F4D0}">
      <dgm:prSet/>
      <dgm:spPr/>
      <dgm:t>
        <a:bodyPr/>
        <a:lstStyle/>
        <a:p>
          <a:r>
            <a:rPr lang="en-US"/>
            <a:t>Mortality:- death of the insurer</a:t>
          </a:r>
        </a:p>
      </dgm:t>
    </dgm:pt>
    <dgm:pt modelId="{F2F5CB4C-A7A8-4A2F-ABA9-9F48B8549384}" type="parTrans" cxnId="{4DEDD09E-8986-4E89-9432-79C866B65D07}">
      <dgm:prSet/>
      <dgm:spPr/>
      <dgm:t>
        <a:bodyPr/>
        <a:lstStyle/>
        <a:p>
          <a:endParaRPr lang="en-US"/>
        </a:p>
      </dgm:t>
    </dgm:pt>
    <dgm:pt modelId="{41FCFE3C-193B-471E-94DE-F9DA7201D9AA}" type="sibTrans" cxnId="{4DEDD09E-8986-4E89-9432-79C866B65D07}">
      <dgm:prSet/>
      <dgm:spPr/>
      <dgm:t>
        <a:bodyPr/>
        <a:lstStyle/>
        <a:p>
          <a:endParaRPr lang="en-US"/>
        </a:p>
      </dgm:t>
    </dgm:pt>
    <dgm:pt modelId="{0042376F-E355-4BDD-ACDB-B0C6EF7E7616}" type="pres">
      <dgm:prSet presAssocID="{7AF2C6DE-4BB8-4215-8700-D310B208637A}" presName="diagram" presStyleCnt="0">
        <dgm:presLayoutVars>
          <dgm:dir/>
          <dgm:resizeHandles val="exact"/>
        </dgm:presLayoutVars>
      </dgm:prSet>
      <dgm:spPr/>
    </dgm:pt>
    <dgm:pt modelId="{7F006582-86C0-4FF7-9DE4-6A3EBC6D9D94}" type="pres">
      <dgm:prSet presAssocID="{D005C5E6-E17B-4941-AB83-D2C3BED85C9A}" presName="node" presStyleLbl="node1" presStyleIdx="0" presStyleCnt="5">
        <dgm:presLayoutVars>
          <dgm:bulletEnabled val="1"/>
        </dgm:presLayoutVars>
      </dgm:prSet>
      <dgm:spPr/>
    </dgm:pt>
    <dgm:pt modelId="{B70D9B06-62C1-4380-B931-E65A78B37F50}" type="pres">
      <dgm:prSet presAssocID="{DFE341E4-588B-43B2-9748-D9046A2F12F4}" presName="sibTrans" presStyleCnt="0"/>
      <dgm:spPr/>
    </dgm:pt>
    <dgm:pt modelId="{993D9A57-B5F6-4DCD-A4FF-809C63D8B387}" type="pres">
      <dgm:prSet presAssocID="{23C80732-65AA-446A-A891-6AA49952C22D}" presName="node" presStyleLbl="node1" presStyleIdx="1" presStyleCnt="5">
        <dgm:presLayoutVars>
          <dgm:bulletEnabled val="1"/>
        </dgm:presLayoutVars>
      </dgm:prSet>
      <dgm:spPr/>
    </dgm:pt>
    <dgm:pt modelId="{2B42D902-39E1-4EBB-AFDE-43DD563C7EFA}" type="pres">
      <dgm:prSet presAssocID="{CE9557F1-79FA-46C4-BF0F-3FBFA7FACB9D}" presName="sibTrans" presStyleCnt="0"/>
      <dgm:spPr/>
    </dgm:pt>
    <dgm:pt modelId="{963FB181-BC0F-4F0B-B38D-C62382E07B58}" type="pres">
      <dgm:prSet presAssocID="{293BE02E-A063-4357-8947-09C699445C6E}" presName="node" presStyleLbl="node1" presStyleIdx="2" presStyleCnt="5">
        <dgm:presLayoutVars>
          <dgm:bulletEnabled val="1"/>
        </dgm:presLayoutVars>
      </dgm:prSet>
      <dgm:spPr/>
    </dgm:pt>
    <dgm:pt modelId="{D5DC3ECE-6DCE-4146-8494-DCCC276F7B31}" type="pres">
      <dgm:prSet presAssocID="{E4046DD5-CDB8-47DD-98B0-CA8E39EC60BB}" presName="sibTrans" presStyleCnt="0"/>
      <dgm:spPr/>
    </dgm:pt>
    <dgm:pt modelId="{F678A5D2-5946-4B68-9272-C1FE1E42190F}" type="pres">
      <dgm:prSet presAssocID="{87BE29FD-8DFD-402B-ADDE-A35FAD8EC35D}" presName="node" presStyleLbl="node1" presStyleIdx="3" presStyleCnt="5">
        <dgm:presLayoutVars>
          <dgm:bulletEnabled val="1"/>
        </dgm:presLayoutVars>
      </dgm:prSet>
      <dgm:spPr/>
    </dgm:pt>
    <dgm:pt modelId="{899D716B-5F16-4646-94EC-08B0244136B2}" type="pres">
      <dgm:prSet presAssocID="{B78E41BE-DC64-453D-8F05-A34BD3A4E384}" presName="sibTrans" presStyleCnt="0"/>
      <dgm:spPr/>
    </dgm:pt>
    <dgm:pt modelId="{824517C8-696B-49E9-B5EA-CE5344078ADA}" type="pres">
      <dgm:prSet presAssocID="{DFAA80E4-53B9-4897-B7B4-E8087A16F4D0}" presName="node" presStyleLbl="node1" presStyleIdx="4" presStyleCnt="5">
        <dgm:presLayoutVars>
          <dgm:bulletEnabled val="1"/>
        </dgm:presLayoutVars>
      </dgm:prSet>
      <dgm:spPr/>
    </dgm:pt>
  </dgm:ptLst>
  <dgm:cxnLst>
    <dgm:cxn modelId="{045EF124-8AF2-48CF-81BC-45D63B6B63F2}" type="presOf" srcId="{D005C5E6-E17B-4941-AB83-D2C3BED85C9A}" destId="{7F006582-86C0-4FF7-9DE4-6A3EBC6D9D94}" srcOrd="0" destOrd="0" presId="urn:microsoft.com/office/officeart/2005/8/layout/default"/>
    <dgm:cxn modelId="{9A1B942E-7D5C-4C96-A647-69317D208504}" srcId="{7AF2C6DE-4BB8-4215-8700-D310B208637A}" destId="{293BE02E-A063-4357-8947-09C699445C6E}" srcOrd="2" destOrd="0" parTransId="{17697D1D-9EA5-49A1-A73B-44F58D011449}" sibTransId="{E4046DD5-CDB8-47DD-98B0-CA8E39EC60BB}"/>
    <dgm:cxn modelId="{D6E6DB2F-08D4-452C-880E-729B62728E78}" type="presOf" srcId="{23C80732-65AA-446A-A891-6AA49952C22D}" destId="{993D9A57-B5F6-4DCD-A4FF-809C63D8B387}" srcOrd="0" destOrd="0" presId="urn:microsoft.com/office/officeart/2005/8/layout/default"/>
    <dgm:cxn modelId="{2AF7B030-A5F1-4595-9F67-CF2E7979E7BF}" srcId="{7AF2C6DE-4BB8-4215-8700-D310B208637A}" destId="{D005C5E6-E17B-4941-AB83-D2C3BED85C9A}" srcOrd="0" destOrd="0" parTransId="{F8EBC286-DAAC-42A2-B391-01C7D86E6344}" sibTransId="{DFE341E4-588B-43B2-9748-D9046A2F12F4}"/>
    <dgm:cxn modelId="{3DDC2B8C-4FD9-4AE4-AB90-6CC4DA092BCB}" type="presOf" srcId="{DFAA80E4-53B9-4897-B7B4-E8087A16F4D0}" destId="{824517C8-696B-49E9-B5EA-CE5344078ADA}" srcOrd="0" destOrd="0" presId="urn:microsoft.com/office/officeart/2005/8/layout/default"/>
    <dgm:cxn modelId="{4DEDD09E-8986-4E89-9432-79C866B65D07}" srcId="{7AF2C6DE-4BB8-4215-8700-D310B208637A}" destId="{DFAA80E4-53B9-4897-B7B4-E8087A16F4D0}" srcOrd="4" destOrd="0" parTransId="{F2F5CB4C-A7A8-4A2F-ABA9-9F48B8549384}" sibTransId="{41FCFE3C-193B-471E-94DE-F9DA7201D9AA}"/>
    <dgm:cxn modelId="{75B243A1-DABC-496B-8161-0B43E705D98C}" srcId="{7AF2C6DE-4BB8-4215-8700-D310B208637A}" destId="{23C80732-65AA-446A-A891-6AA49952C22D}" srcOrd="1" destOrd="0" parTransId="{36836D8D-2E86-4071-84A9-D46D22F41DFF}" sibTransId="{CE9557F1-79FA-46C4-BF0F-3FBFA7FACB9D}"/>
    <dgm:cxn modelId="{710FEDD6-5793-4B27-8ED5-8560AE6A7F95}" srcId="{7AF2C6DE-4BB8-4215-8700-D310B208637A}" destId="{87BE29FD-8DFD-402B-ADDE-A35FAD8EC35D}" srcOrd="3" destOrd="0" parTransId="{C0A670F9-DD82-4562-B401-2B669083AD12}" sibTransId="{B78E41BE-DC64-453D-8F05-A34BD3A4E384}"/>
    <dgm:cxn modelId="{A98ABFDC-ACD8-4C41-AA09-AE1D14582F6D}" type="presOf" srcId="{7AF2C6DE-4BB8-4215-8700-D310B208637A}" destId="{0042376F-E355-4BDD-ACDB-B0C6EF7E7616}" srcOrd="0" destOrd="0" presId="urn:microsoft.com/office/officeart/2005/8/layout/default"/>
    <dgm:cxn modelId="{6D3DAAE0-19F0-40AF-BEBC-D1061DFE0C3B}" type="presOf" srcId="{293BE02E-A063-4357-8947-09C699445C6E}" destId="{963FB181-BC0F-4F0B-B38D-C62382E07B58}" srcOrd="0" destOrd="0" presId="urn:microsoft.com/office/officeart/2005/8/layout/default"/>
    <dgm:cxn modelId="{3B2AAEED-0449-47F4-84D6-EAFA9898324F}" type="presOf" srcId="{87BE29FD-8DFD-402B-ADDE-A35FAD8EC35D}" destId="{F678A5D2-5946-4B68-9272-C1FE1E42190F}" srcOrd="0" destOrd="0" presId="urn:microsoft.com/office/officeart/2005/8/layout/default"/>
    <dgm:cxn modelId="{747FE359-E6A0-432C-8CFB-BF5E8BF17C7A}" type="presParOf" srcId="{0042376F-E355-4BDD-ACDB-B0C6EF7E7616}" destId="{7F006582-86C0-4FF7-9DE4-6A3EBC6D9D94}" srcOrd="0" destOrd="0" presId="urn:microsoft.com/office/officeart/2005/8/layout/default"/>
    <dgm:cxn modelId="{A654208E-6152-40D9-9043-6B3A7E8DE425}" type="presParOf" srcId="{0042376F-E355-4BDD-ACDB-B0C6EF7E7616}" destId="{B70D9B06-62C1-4380-B931-E65A78B37F50}" srcOrd="1" destOrd="0" presId="urn:microsoft.com/office/officeart/2005/8/layout/default"/>
    <dgm:cxn modelId="{0333E00D-18D5-4563-9018-A58F6CA1C1EA}" type="presParOf" srcId="{0042376F-E355-4BDD-ACDB-B0C6EF7E7616}" destId="{993D9A57-B5F6-4DCD-A4FF-809C63D8B387}" srcOrd="2" destOrd="0" presId="urn:microsoft.com/office/officeart/2005/8/layout/default"/>
    <dgm:cxn modelId="{93C6496F-BAD3-4C70-8C2F-C4E2D2E778CD}" type="presParOf" srcId="{0042376F-E355-4BDD-ACDB-B0C6EF7E7616}" destId="{2B42D902-39E1-4EBB-AFDE-43DD563C7EFA}" srcOrd="3" destOrd="0" presId="urn:microsoft.com/office/officeart/2005/8/layout/default"/>
    <dgm:cxn modelId="{D1F22968-D259-40E3-9E34-79F94C3F4A1B}" type="presParOf" srcId="{0042376F-E355-4BDD-ACDB-B0C6EF7E7616}" destId="{963FB181-BC0F-4F0B-B38D-C62382E07B58}" srcOrd="4" destOrd="0" presId="urn:microsoft.com/office/officeart/2005/8/layout/default"/>
    <dgm:cxn modelId="{FA9D98EA-7E2F-450E-A453-FC2A5F6A7790}" type="presParOf" srcId="{0042376F-E355-4BDD-ACDB-B0C6EF7E7616}" destId="{D5DC3ECE-6DCE-4146-8494-DCCC276F7B31}" srcOrd="5" destOrd="0" presId="urn:microsoft.com/office/officeart/2005/8/layout/default"/>
    <dgm:cxn modelId="{8215A010-CBEB-450B-BB88-4073AABC7A82}" type="presParOf" srcId="{0042376F-E355-4BDD-ACDB-B0C6EF7E7616}" destId="{F678A5D2-5946-4B68-9272-C1FE1E42190F}" srcOrd="6" destOrd="0" presId="urn:microsoft.com/office/officeart/2005/8/layout/default"/>
    <dgm:cxn modelId="{B1FA3653-4BBD-4CCD-9A59-A470ACA28A91}" type="presParOf" srcId="{0042376F-E355-4BDD-ACDB-B0C6EF7E7616}" destId="{899D716B-5F16-4646-94EC-08B0244136B2}" srcOrd="7" destOrd="0" presId="urn:microsoft.com/office/officeart/2005/8/layout/default"/>
    <dgm:cxn modelId="{6915B81B-47E9-453E-88E7-3B117E1F6D48}" type="presParOf" srcId="{0042376F-E355-4BDD-ACDB-B0C6EF7E7616}" destId="{824517C8-696B-49E9-B5EA-CE5344078A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7864F-8142-4975-A1D4-65434E6E81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6577E3E-BDC1-4847-814C-791A85E27A41}">
      <dgm:prSet/>
      <dgm:spPr/>
      <dgm:t>
        <a:bodyPr/>
        <a:lstStyle/>
        <a:p>
          <a:r>
            <a:rPr lang="en-US" i="0" dirty="0"/>
            <a:t>Data visualization is the practice of translating information into a visual context, such as a map or graph, to make data easier for the human brain to understand and pull insights from</a:t>
          </a:r>
          <a:endParaRPr lang="en-US" dirty="0"/>
        </a:p>
      </dgm:t>
    </dgm:pt>
    <dgm:pt modelId="{B635E288-669A-4094-8E3A-36FE52E32AC0}" type="parTrans" cxnId="{B5A2BE3F-6B68-4C78-8F38-ABDA4C3D750D}">
      <dgm:prSet/>
      <dgm:spPr/>
      <dgm:t>
        <a:bodyPr/>
        <a:lstStyle/>
        <a:p>
          <a:endParaRPr lang="en-US"/>
        </a:p>
      </dgm:t>
    </dgm:pt>
    <dgm:pt modelId="{C1A28C8D-703C-4608-B8BE-D57BB36F016A}" type="sibTrans" cxnId="{B5A2BE3F-6B68-4C78-8F38-ABDA4C3D750D}">
      <dgm:prSet/>
      <dgm:spPr/>
      <dgm:t>
        <a:bodyPr/>
        <a:lstStyle/>
        <a:p>
          <a:endParaRPr lang="en-US"/>
        </a:p>
      </dgm:t>
    </dgm:pt>
    <dgm:pt modelId="{A369D1E8-2D59-432B-964E-997D6B4580F2}">
      <dgm:prSet/>
      <dgm:spPr/>
      <dgm:t>
        <a:bodyPr/>
        <a:lstStyle/>
        <a:p>
          <a:r>
            <a:rPr lang="en-US" i="0" dirty="0"/>
            <a:t>The Data of this project can be described in various forms of graphs and plots with the help of the various python libraries discussed earlier</a:t>
          </a:r>
          <a:endParaRPr lang="en-US" dirty="0"/>
        </a:p>
      </dgm:t>
    </dgm:pt>
    <dgm:pt modelId="{44CCB3D7-8BFD-41D2-972B-5F6A2E434204}" type="parTrans" cxnId="{8A2C2E1A-E6D3-42A0-9586-3796619F7B3C}">
      <dgm:prSet/>
      <dgm:spPr/>
      <dgm:t>
        <a:bodyPr/>
        <a:lstStyle/>
        <a:p>
          <a:endParaRPr lang="en-US"/>
        </a:p>
      </dgm:t>
    </dgm:pt>
    <dgm:pt modelId="{87229151-8899-41D6-955B-42EB564BC9A5}" type="sibTrans" cxnId="{8A2C2E1A-E6D3-42A0-9586-3796619F7B3C}">
      <dgm:prSet/>
      <dgm:spPr/>
      <dgm:t>
        <a:bodyPr/>
        <a:lstStyle/>
        <a:p>
          <a:endParaRPr lang="en-US"/>
        </a:p>
      </dgm:t>
    </dgm:pt>
    <dgm:pt modelId="{26A0EC15-8C14-4A9C-8534-CFFEE4D38135}" type="pres">
      <dgm:prSet presAssocID="{D457864F-8142-4975-A1D4-65434E6E81F6}" presName="root" presStyleCnt="0">
        <dgm:presLayoutVars>
          <dgm:dir/>
          <dgm:resizeHandles val="exact"/>
        </dgm:presLayoutVars>
      </dgm:prSet>
      <dgm:spPr/>
    </dgm:pt>
    <dgm:pt modelId="{DE3BCE35-B4D3-4D56-8B54-7A9A15168B2B}" type="pres">
      <dgm:prSet presAssocID="{76577E3E-BDC1-4847-814C-791A85E27A41}" presName="compNode" presStyleCnt="0"/>
      <dgm:spPr/>
    </dgm:pt>
    <dgm:pt modelId="{6BB15F18-E2AC-4A41-853C-92850BF5A77D}" type="pres">
      <dgm:prSet presAssocID="{76577E3E-BDC1-4847-814C-791A85E27A41}" presName="bgRect" presStyleLbl="bgShp" presStyleIdx="0" presStyleCnt="2"/>
      <dgm:spPr/>
    </dgm:pt>
    <dgm:pt modelId="{D6FA156C-BC34-46D6-93F0-67AEE2C7D653}" type="pres">
      <dgm:prSet presAssocID="{76577E3E-BDC1-4847-814C-791A85E27A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574CB27-747A-4187-967C-1D8E8C8006FF}" type="pres">
      <dgm:prSet presAssocID="{76577E3E-BDC1-4847-814C-791A85E27A41}" presName="spaceRect" presStyleCnt="0"/>
      <dgm:spPr/>
    </dgm:pt>
    <dgm:pt modelId="{38D60134-301A-4B40-9495-83A39683C5F2}" type="pres">
      <dgm:prSet presAssocID="{76577E3E-BDC1-4847-814C-791A85E27A41}" presName="parTx" presStyleLbl="revTx" presStyleIdx="0" presStyleCnt="2">
        <dgm:presLayoutVars>
          <dgm:chMax val="0"/>
          <dgm:chPref val="0"/>
        </dgm:presLayoutVars>
      </dgm:prSet>
      <dgm:spPr/>
    </dgm:pt>
    <dgm:pt modelId="{DB9BA2B2-EF15-4F31-A67C-5E34973D0595}" type="pres">
      <dgm:prSet presAssocID="{C1A28C8D-703C-4608-B8BE-D57BB36F016A}" presName="sibTrans" presStyleCnt="0"/>
      <dgm:spPr/>
    </dgm:pt>
    <dgm:pt modelId="{7754680D-0E39-4206-AFEA-E1265DA678EA}" type="pres">
      <dgm:prSet presAssocID="{A369D1E8-2D59-432B-964E-997D6B4580F2}" presName="compNode" presStyleCnt="0"/>
      <dgm:spPr/>
    </dgm:pt>
    <dgm:pt modelId="{798617AB-0025-498D-A5D2-C5EC6ACC52E2}" type="pres">
      <dgm:prSet presAssocID="{A369D1E8-2D59-432B-964E-997D6B4580F2}" presName="bgRect" presStyleLbl="bgShp" presStyleIdx="1" presStyleCnt="2"/>
      <dgm:spPr/>
    </dgm:pt>
    <dgm:pt modelId="{005703E8-88D9-45EB-A8C8-130E830E98F9}" type="pres">
      <dgm:prSet presAssocID="{A369D1E8-2D59-432B-964E-997D6B4580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82AC2C70-B19D-4F76-ABF2-BF14AE65AFFA}" type="pres">
      <dgm:prSet presAssocID="{A369D1E8-2D59-432B-964E-997D6B4580F2}" presName="spaceRect" presStyleCnt="0"/>
      <dgm:spPr/>
    </dgm:pt>
    <dgm:pt modelId="{9C073808-18BF-4E8F-949C-5717A763404D}" type="pres">
      <dgm:prSet presAssocID="{A369D1E8-2D59-432B-964E-997D6B4580F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A2C2E1A-E6D3-42A0-9586-3796619F7B3C}" srcId="{D457864F-8142-4975-A1D4-65434E6E81F6}" destId="{A369D1E8-2D59-432B-964E-997D6B4580F2}" srcOrd="1" destOrd="0" parTransId="{44CCB3D7-8BFD-41D2-972B-5F6A2E434204}" sibTransId="{87229151-8899-41D6-955B-42EB564BC9A5}"/>
    <dgm:cxn modelId="{B5A2BE3F-6B68-4C78-8F38-ABDA4C3D750D}" srcId="{D457864F-8142-4975-A1D4-65434E6E81F6}" destId="{76577E3E-BDC1-4847-814C-791A85E27A41}" srcOrd="0" destOrd="0" parTransId="{B635E288-669A-4094-8E3A-36FE52E32AC0}" sibTransId="{C1A28C8D-703C-4608-B8BE-D57BB36F016A}"/>
    <dgm:cxn modelId="{F44EBE94-684E-43A9-8332-77DB7B5688A1}" type="presOf" srcId="{76577E3E-BDC1-4847-814C-791A85E27A41}" destId="{38D60134-301A-4B40-9495-83A39683C5F2}" srcOrd="0" destOrd="0" presId="urn:microsoft.com/office/officeart/2018/2/layout/IconVerticalSolidList"/>
    <dgm:cxn modelId="{2BF6879E-5CFD-46F7-8008-3EDB7127BA97}" type="presOf" srcId="{A369D1E8-2D59-432B-964E-997D6B4580F2}" destId="{9C073808-18BF-4E8F-949C-5717A763404D}" srcOrd="0" destOrd="0" presId="urn:microsoft.com/office/officeart/2018/2/layout/IconVerticalSolidList"/>
    <dgm:cxn modelId="{595859FF-5081-46B5-9DF6-9F65D8D6A823}" type="presOf" srcId="{D457864F-8142-4975-A1D4-65434E6E81F6}" destId="{26A0EC15-8C14-4A9C-8534-CFFEE4D38135}" srcOrd="0" destOrd="0" presId="urn:microsoft.com/office/officeart/2018/2/layout/IconVerticalSolidList"/>
    <dgm:cxn modelId="{E268F416-6F07-420D-A150-75BE7AEDE961}" type="presParOf" srcId="{26A0EC15-8C14-4A9C-8534-CFFEE4D38135}" destId="{DE3BCE35-B4D3-4D56-8B54-7A9A15168B2B}" srcOrd="0" destOrd="0" presId="urn:microsoft.com/office/officeart/2018/2/layout/IconVerticalSolidList"/>
    <dgm:cxn modelId="{7B8E0931-D12F-4A77-ABFD-9D9D44C5C07D}" type="presParOf" srcId="{DE3BCE35-B4D3-4D56-8B54-7A9A15168B2B}" destId="{6BB15F18-E2AC-4A41-853C-92850BF5A77D}" srcOrd="0" destOrd="0" presId="urn:microsoft.com/office/officeart/2018/2/layout/IconVerticalSolidList"/>
    <dgm:cxn modelId="{1CBE08E0-3F58-4BE5-8582-C23333E96258}" type="presParOf" srcId="{DE3BCE35-B4D3-4D56-8B54-7A9A15168B2B}" destId="{D6FA156C-BC34-46D6-93F0-67AEE2C7D653}" srcOrd="1" destOrd="0" presId="urn:microsoft.com/office/officeart/2018/2/layout/IconVerticalSolidList"/>
    <dgm:cxn modelId="{AE78E613-4A5F-4522-A90D-C20BA63D3F30}" type="presParOf" srcId="{DE3BCE35-B4D3-4D56-8B54-7A9A15168B2B}" destId="{B574CB27-747A-4187-967C-1D8E8C8006FF}" srcOrd="2" destOrd="0" presId="urn:microsoft.com/office/officeart/2018/2/layout/IconVerticalSolidList"/>
    <dgm:cxn modelId="{A138596B-69DA-47C8-8959-E80BE07E6EDD}" type="presParOf" srcId="{DE3BCE35-B4D3-4D56-8B54-7A9A15168B2B}" destId="{38D60134-301A-4B40-9495-83A39683C5F2}" srcOrd="3" destOrd="0" presId="urn:microsoft.com/office/officeart/2018/2/layout/IconVerticalSolidList"/>
    <dgm:cxn modelId="{3F3626EE-C1C7-4F29-A4FD-D6ADEDC401BF}" type="presParOf" srcId="{26A0EC15-8C14-4A9C-8534-CFFEE4D38135}" destId="{DB9BA2B2-EF15-4F31-A67C-5E34973D0595}" srcOrd="1" destOrd="0" presId="urn:microsoft.com/office/officeart/2018/2/layout/IconVerticalSolidList"/>
    <dgm:cxn modelId="{17A39627-E78D-4EEB-97B7-DCB990C1F497}" type="presParOf" srcId="{26A0EC15-8C14-4A9C-8534-CFFEE4D38135}" destId="{7754680D-0E39-4206-AFEA-E1265DA678EA}" srcOrd="2" destOrd="0" presId="urn:microsoft.com/office/officeart/2018/2/layout/IconVerticalSolidList"/>
    <dgm:cxn modelId="{5E1163B9-1DA0-4376-A137-3C686DF41ABA}" type="presParOf" srcId="{7754680D-0E39-4206-AFEA-E1265DA678EA}" destId="{798617AB-0025-498D-A5D2-C5EC6ACC52E2}" srcOrd="0" destOrd="0" presId="urn:microsoft.com/office/officeart/2018/2/layout/IconVerticalSolidList"/>
    <dgm:cxn modelId="{0D488B6D-93C0-433E-B5B5-6502A426889B}" type="presParOf" srcId="{7754680D-0E39-4206-AFEA-E1265DA678EA}" destId="{005703E8-88D9-45EB-A8C8-130E830E98F9}" srcOrd="1" destOrd="0" presId="urn:microsoft.com/office/officeart/2018/2/layout/IconVerticalSolidList"/>
    <dgm:cxn modelId="{C204BB8B-2D62-411F-BB5B-C3334229FD14}" type="presParOf" srcId="{7754680D-0E39-4206-AFEA-E1265DA678EA}" destId="{82AC2C70-B19D-4F76-ABF2-BF14AE65AFFA}" srcOrd="2" destOrd="0" presId="urn:microsoft.com/office/officeart/2018/2/layout/IconVerticalSolidList"/>
    <dgm:cxn modelId="{5E8918CC-541B-4F6F-9F7C-F9F7FF6E77C7}" type="presParOf" srcId="{7754680D-0E39-4206-AFEA-E1265DA678EA}" destId="{9C073808-18BF-4E8F-949C-5717A76340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06582-86C0-4FF7-9DE4-6A3EBC6D9D94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Preauth amount :- Preauthorization amount is the initial Amount authorized to the insurer </a:t>
          </a:r>
          <a:r>
            <a:rPr lang="en-US" sz="1400" kern="1200"/>
            <a:t>along with admitting to paying the claim subject to the final invoice from the hospital.</a:t>
          </a:r>
        </a:p>
      </dsp:txBody>
      <dsp:txXfrm>
        <a:off x="601586" y="580"/>
        <a:ext cx="2631940" cy="1579164"/>
      </dsp:txXfrm>
    </dsp:sp>
    <dsp:sp modelId="{993D9A57-B5F6-4DCD-A4FF-809C63D8B387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Preauth date :- The date when preauth amount is authorized</a:t>
          </a:r>
        </a:p>
      </dsp:txBody>
      <dsp:txXfrm>
        <a:off x="3496721" y="580"/>
        <a:ext cx="2631940" cy="1579164"/>
      </dsp:txXfrm>
    </dsp:sp>
    <dsp:sp modelId="{963FB181-BC0F-4F0B-B38D-C62382E07B58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Claim amount :- </a:t>
          </a:r>
          <a:r>
            <a:rPr lang="en-US" sz="1400" kern="1200"/>
            <a:t>Amount of money which is to be paid at the maturity of an insurance policy or in event of the death of the insured person</a:t>
          </a:r>
        </a:p>
      </dsp:txBody>
      <dsp:txXfrm>
        <a:off x="6391855" y="580"/>
        <a:ext cx="2631940" cy="1579164"/>
      </dsp:txXfrm>
    </dsp:sp>
    <dsp:sp modelId="{F678A5D2-5946-4B68-9272-C1FE1E42190F}">
      <dsp:nvSpPr>
        <dsp:cNvPr id="0" name=""/>
        <dsp:cNvSpPr/>
      </dsp:nvSpPr>
      <dsp:spPr>
        <a:xfrm>
          <a:off x="2049153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Claim date :- the date  when claim amount is issued</a:t>
          </a:r>
        </a:p>
      </dsp:txBody>
      <dsp:txXfrm>
        <a:off x="2049153" y="1842938"/>
        <a:ext cx="2631940" cy="1579164"/>
      </dsp:txXfrm>
    </dsp:sp>
    <dsp:sp modelId="{824517C8-696B-49E9-B5EA-CE5344078ADA}">
      <dsp:nvSpPr>
        <dsp:cNvPr id="0" name=""/>
        <dsp:cNvSpPr/>
      </dsp:nvSpPr>
      <dsp:spPr>
        <a:xfrm>
          <a:off x="4944288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Mortality:- death of the insurer</a:t>
          </a:r>
        </a:p>
      </dsp:txBody>
      <dsp:txXfrm>
        <a:off x="4944288" y="1842938"/>
        <a:ext cx="2631940" cy="1579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5F18-E2AC-4A41-853C-92850BF5A77D}">
      <dsp:nvSpPr>
        <dsp:cNvPr id="0" name=""/>
        <dsp:cNvSpPr/>
      </dsp:nvSpPr>
      <dsp:spPr>
        <a:xfrm>
          <a:off x="0" y="852586"/>
          <a:ext cx="6391275" cy="15740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A156C-BC34-46D6-93F0-67AEE2C7D653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60134-301A-4B40-9495-83A39683C5F2}">
      <dsp:nvSpPr>
        <dsp:cNvPr id="0" name=""/>
        <dsp:cNvSpPr/>
      </dsp:nvSpPr>
      <dsp:spPr>
        <a:xfrm>
          <a:off x="1817977" y="852586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Data visualization is the practice of translating information into a visual context, such as a map or graph, to make data easier for the human brain to understand and pull insights from</a:t>
          </a:r>
          <a:endParaRPr lang="en-US" sz="1700" kern="1200" dirty="0"/>
        </a:p>
      </dsp:txBody>
      <dsp:txXfrm>
        <a:off x="1817977" y="852586"/>
        <a:ext cx="4573297" cy="1574006"/>
      </dsp:txXfrm>
    </dsp:sp>
    <dsp:sp modelId="{798617AB-0025-498D-A5D2-C5EC6ACC52E2}">
      <dsp:nvSpPr>
        <dsp:cNvPr id="0" name=""/>
        <dsp:cNvSpPr/>
      </dsp:nvSpPr>
      <dsp:spPr>
        <a:xfrm>
          <a:off x="0" y="2820094"/>
          <a:ext cx="6391275" cy="15740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703E8-88D9-45EB-A8C8-130E830E98F9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73808-18BF-4E8F-949C-5717A763404D}">
      <dsp:nvSpPr>
        <dsp:cNvPr id="0" name=""/>
        <dsp:cNvSpPr/>
      </dsp:nvSpPr>
      <dsp:spPr>
        <a:xfrm>
          <a:off x="1817977" y="2820094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The Data of this project can be described in various forms of graphs and plots with the help of the various python libraries discussed earlier</a:t>
          </a:r>
          <a:endParaRPr lang="en-US" sz="1700" kern="1200" dirty="0"/>
        </a:p>
      </dsp:txBody>
      <dsp:txXfrm>
        <a:off x="1817977" y="2820094"/>
        <a:ext cx="4573297" cy="157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5FFD9-F325-44BE-B2D8-7401BC874592}" type="datetimeFigureOut">
              <a:rPr lang="en-IN" smtClean="0"/>
              <a:t>20-03-2022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2E29F-F450-494B-A914-B13AE83B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25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Independent t test for claim amount….since the claim amount vary by significant amounts for different surgeries the sample population of SURGERY_CODE = S15.5.2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2E29F-F450-494B-A914-B13AE83B1CC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94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9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46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4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5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4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1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0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1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3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  <p:sldLayoutId id="2147484077" r:id="rId14"/>
    <p:sldLayoutId id="2147484078" r:id="rId15"/>
    <p:sldLayoutId id="2147484079" r:id="rId16"/>
    <p:sldLayoutId id="214748408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4" descr="A network made up of connected lines and dots">
            <a:extLst>
              <a:ext uri="{FF2B5EF4-FFF2-40B4-BE49-F238E27FC236}">
                <a16:creationId xmlns:a16="http://schemas.microsoft.com/office/drawing/2014/main" id="{7D38236C-E3DD-4811-A31A-4443019C7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52218" r="9090" b="-1"/>
          <a:stretch/>
        </p:blipFill>
        <p:spPr>
          <a:xfrm>
            <a:off x="474133" y="48808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4862B-BB2A-8B40-AE98-7ABF6D3B7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339" y="1565682"/>
            <a:ext cx="4268271" cy="10299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2F0D0-23EC-004E-BA85-9B8EC82C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159" y="3429226"/>
            <a:ext cx="1324476" cy="4967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F48CC2"/>
                </a:solidFill>
              </a:rPr>
              <a:t>Grp-35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AAF261-9C93-4664-A8F5-0101F65063F2}"/>
              </a:ext>
            </a:extLst>
          </p:cNvPr>
          <p:cNvSpPr>
            <a:spLocks noGrp="1"/>
          </p:cNvSpPr>
          <p:nvPr/>
        </p:nvSpPr>
        <p:spPr>
          <a:xfrm>
            <a:off x="6998467" y="3150431"/>
            <a:ext cx="3849450" cy="2500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Abhishek S Kumar 2001ME03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Adil Jamal 2001ME06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Boddu Sadvik 2001EE12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>
                    <a:lumMod val="95000"/>
                  </a:schemeClr>
                </a:solidFill>
                <a:latin typeface="Bahnschrift"/>
              </a:rPr>
              <a:t>Mudumala</a:t>
            </a: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 Dinesh 2001EE36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Shubham 2001ME72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Bahnschrift"/>
              </a:rPr>
              <a:t>S Rishiraj 2001EE58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bg1">
                  <a:lumMod val="95000"/>
                </a:schemeClr>
              </a:solidFill>
              <a:latin typeface="Bahnschrif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DDD941-27CC-4D53-9584-0E9118795DF7}"/>
              </a:ext>
            </a:extLst>
          </p:cNvPr>
          <p:cNvCxnSpPr/>
          <p:nvPr/>
        </p:nvCxnSpPr>
        <p:spPr>
          <a:xfrm>
            <a:off x="5638800" y="2971800"/>
            <a:ext cx="911794" cy="9117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377C54-4993-4413-8773-A22C52BBA953}"/>
              </a:ext>
            </a:extLst>
          </p:cNvPr>
          <p:cNvCxnSpPr/>
          <p:nvPr/>
        </p:nvCxnSpPr>
        <p:spPr>
          <a:xfrm>
            <a:off x="5781675" y="3114675"/>
            <a:ext cx="911794" cy="9117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C2C35-DE00-4117-AD41-309657C85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4" y="827623"/>
            <a:ext cx="4821233" cy="3422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EA8E2-D05B-4488-BCB0-77D5FDEED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83" y="837870"/>
            <a:ext cx="4821233" cy="3422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CFAA3-E52D-4A3D-B9C5-304D54FB4F89}"/>
              </a:ext>
            </a:extLst>
          </p:cNvPr>
          <p:cNvSpPr txBox="1"/>
          <p:nvPr/>
        </p:nvSpPr>
        <p:spPr>
          <a:xfrm>
            <a:off x="870155" y="458291"/>
            <a:ext cx="42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Pre-authorization amount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65476-CC1D-4FC3-A460-7243EB5D5D35}"/>
              </a:ext>
            </a:extLst>
          </p:cNvPr>
          <p:cNvSpPr txBox="1"/>
          <p:nvPr/>
        </p:nvSpPr>
        <p:spPr>
          <a:xfrm>
            <a:off x="6366388" y="468538"/>
            <a:ext cx="42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Claim amount Distribution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9DE1B-E2F0-4D50-B542-0E25E8B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Distribution of Claim and Pre-Auth amount</a:t>
            </a:r>
          </a:p>
        </p:txBody>
      </p:sp>
    </p:spTree>
    <p:extLst>
      <p:ext uri="{BB962C8B-B14F-4D97-AF65-F5344CB8AC3E}">
        <p14:creationId xmlns:p14="http://schemas.microsoft.com/office/powerpoint/2010/main" val="3241325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8463E-DCE2-4129-9044-1850DDDF1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935" y="762793"/>
            <a:ext cx="4864952" cy="823912"/>
          </a:xfrm>
        </p:spPr>
        <p:txBody>
          <a:bodyPr>
            <a:normAutofit/>
          </a:bodyPr>
          <a:lstStyle/>
          <a:p>
            <a:r>
              <a:rPr lang="en-IN" sz="2400" b="1">
                <a:solidFill>
                  <a:schemeClr val="bg1"/>
                </a:solidFill>
              </a:rPr>
              <a:t>Distribution according to District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921B9-672B-46E7-B874-1BA15F060F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2549406"/>
            <a:ext cx="4299197" cy="366002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B3C84C-4D41-4576-BAA9-E89FBB6B01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32" y="2549406"/>
            <a:ext cx="4461999" cy="3672803"/>
          </a:xfr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0D95E7-AC6E-4571-9693-FEA2FD35F52B}"/>
              </a:ext>
            </a:extLst>
          </p:cNvPr>
          <p:cNvSpPr txBox="1">
            <a:spLocks/>
          </p:cNvSpPr>
          <p:nvPr/>
        </p:nvSpPr>
        <p:spPr>
          <a:xfrm>
            <a:off x="6412478" y="762793"/>
            <a:ext cx="506206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Distribution according to Mandal</a:t>
            </a:r>
          </a:p>
        </p:txBody>
      </p:sp>
    </p:spTree>
    <p:extLst>
      <p:ext uri="{BB962C8B-B14F-4D97-AF65-F5344CB8AC3E}">
        <p14:creationId xmlns:p14="http://schemas.microsoft.com/office/powerpoint/2010/main" val="312076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54CFB-E75D-42B7-990F-9B7B5A0AF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85" y="203358"/>
            <a:ext cx="7245077" cy="6581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DB9DB-82B9-4A35-BF9E-F1B01BFAA2F2}"/>
              </a:ext>
            </a:extLst>
          </p:cNvPr>
          <p:cNvSpPr txBox="1"/>
          <p:nvPr/>
        </p:nvSpPr>
        <p:spPr>
          <a:xfrm>
            <a:off x="625151" y="2612572"/>
            <a:ext cx="368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Distribution of people according to Category and caste(as per the ratio)</a:t>
            </a:r>
          </a:p>
        </p:txBody>
      </p:sp>
    </p:spTree>
    <p:extLst>
      <p:ext uri="{BB962C8B-B14F-4D97-AF65-F5344CB8AC3E}">
        <p14:creationId xmlns:p14="http://schemas.microsoft.com/office/powerpoint/2010/main" val="234124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C8B2D-B878-46FA-AAB1-F063C79D9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7" y="220047"/>
            <a:ext cx="8382000" cy="632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0F06-BA5D-4E25-AB17-91F6AD1D7A96}"/>
              </a:ext>
            </a:extLst>
          </p:cNvPr>
          <p:cNvSpPr txBox="1"/>
          <p:nvPr/>
        </p:nvSpPr>
        <p:spPr>
          <a:xfrm>
            <a:off x="8806708" y="2463683"/>
            <a:ext cx="32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Distrubution</a:t>
            </a:r>
            <a:r>
              <a:rPr lang="en-IN" dirty="0"/>
              <a:t> of Population with </a:t>
            </a:r>
          </a:p>
          <a:p>
            <a:r>
              <a:rPr lang="en-IN" dirty="0"/>
              <a:t>Respect to Districts</a:t>
            </a:r>
          </a:p>
        </p:txBody>
      </p:sp>
    </p:spTree>
    <p:extLst>
      <p:ext uri="{BB962C8B-B14F-4D97-AF65-F5344CB8AC3E}">
        <p14:creationId xmlns:p14="http://schemas.microsoft.com/office/powerpoint/2010/main" val="416938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ive D\Downloads\WA photos and sshots\surgeries with most fatalit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1872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911771" y="1567543"/>
            <a:ext cx="289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Surgeries with most fatalities</a:t>
            </a:r>
          </a:p>
        </p:txBody>
      </p:sp>
    </p:spTree>
    <p:extLst>
      <p:ext uri="{BB962C8B-B14F-4D97-AF65-F5344CB8AC3E}">
        <p14:creationId xmlns:p14="http://schemas.microsoft.com/office/powerpoint/2010/main" val="6146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drive D\Downloads\WA photos and sshots\pie chart death age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43468" y="675722"/>
            <a:ext cx="5291666" cy="5506556"/>
          </a:xfrm>
          <a:prstGeom prst="rect">
            <a:avLst/>
          </a:prstGeom>
          <a:noFill/>
        </p:spPr>
      </p:pic>
      <p:pic>
        <p:nvPicPr>
          <p:cNvPr id="4098" name="Picture 2" descr="D:\drive D\Downloads\WA photos and sshots\age with most fatalitie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56866" y="1583532"/>
            <a:ext cx="5291666" cy="3690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25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FBBDB-2072-4054-A050-886AF48A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76" y="803750"/>
            <a:ext cx="490921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B680-DCC9-48F7-9C35-DDEE8F53CA1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>
                <a:solidFill>
                  <a:srgbClr val="FFFFFF"/>
                </a:solidFill>
              </a:rPr>
              <a:t>Co-relation between Age, Preauthorization amount, Claim amount and whether the patients district and the district the hospital is located is the same</a:t>
            </a:r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46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47BE4-1265-4DE2-9B31-73859EF6228F}"/>
              </a:ext>
            </a:extLst>
          </p:cNvPr>
          <p:cNvSpPr txBox="1"/>
          <p:nvPr/>
        </p:nvSpPr>
        <p:spPr>
          <a:xfrm>
            <a:off x="1154955" y="4834467"/>
            <a:ext cx="8825658" cy="586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Distribution of Pre-Auth amount for different ages in different hospitals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C7CD7-C4E5-471D-A8D7-93493BCC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9" r="-1" b="-1"/>
          <a:stretch/>
        </p:blipFill>
        <p:spPr>
          <a:xfrm>
            <a:off x="1154953" y="1143006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30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6F287-8EB5-444F-B650-93868D56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45" y="472755"/>
            <a:ext cx="7098890" cy="6385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64848-D12C-4F6B-9F8F-E633ACE894EC}"/>
              </a:ext>
            </a:extLst>
          </p:cNvPr>
          <p:cNvSpPr txBox="1"/>
          <p:nvPr/>
        </p:nvSpPr>
        <p:spPr>
          <a:xfrm>
            <a:off x="4470874" y="103423"/>
            <a:ext cx="281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Heat map for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4529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D0E9-35FE-4BE9-A127-05D1813A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>
                <a:latin typeface="Verdana" panose="020B0604030504040204" pitchFamily="34" charset="0"/>
                <a:ea typeface="Verdana" panose="020B0604030504040204" pitchFamily="34" charset="0"/>
              </a:rPr>
              <a:t>DATA STATISTICS</a:t>
            </a:r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316471-3A27-4B6C-8144-FE5D6536A1D1}"/>
              </a:ext>
            </a:extLst>
          </p:cNvPr>
          <p:cNvSpPr txBox="1">
            <a:spLocks/>
          </p:cNvSpPr>
          <p:nvPr/>
        </p:nvSpPr>
        <p:spPr>
          <a:xfrm>
            <a:off x="835137" y="2322256"/>
            <a:ext cx="10353762" cy="371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Myanmar Text" panose="020B0502040204020203" pitchFamily="34" charset="0"/>
                <a:cs typeface="Myanmar Text" panose="020B0502040204020203" pitchFamily="34" charset="0"/>
              </a:rPr>
              <a:t>Statistics is basically a science that involves data collection, data interpretation and finally, data validation.</a:t>
            </a:r>
          </a:p>
          <a:p>
            <a:endParaRPr lang="en-US" b="1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r>
              <a:rPr lang="en-US" b="1">
                <a:latin typeface="Myanmar Text" panose="020B0502040204020203" pitchFamily="34" charset="0"/>
                <a:cs typeface="Myanmar Text" panose="020B0502040204020203" pitchFamily="34" charset="0"/>
              </a:rPr>
              <a:t>The Data stats consists the terms mean , median , mode , standard deviation , count , variance and other related terms…</a:t>
            </a:r>
            <a:endParaRPr lang="en-IN" b="1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4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C57E-C256-40A6-979D-7249F0C1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1" y="1449324"/>
            <a:ext cx="2621734" cy="4391640"/>
          </a:xfrm>
        </p:spPr>
        <p:txBody>
          <a:bodyPr anchor="t">
            <a:normAutofit/>
          </a:bodyPr>
          <a:lstStyle/>
          <a:p>
            <a:r>
              <a:rPr lang="en-IN" sz="2800" b="1">
                <a:solidFill>
                  <a:schemeClr val="tx1"/>
                </a:solidFill>
                <a:latin typeface="+mn-lt"/>
              </a:rPr>
              <a:t>ANDHRA PRADHESH HEALTH CARE INSURANCE</a:t>
            </a:r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17CD-C068-45DF-9AB5-0B3709CA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93" y="1449324"/>
            <a:ext cx="6230220" cy="43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b="1" dirty="0" err="1">
                <a:solidFill>
                  <a:schemeClr val="tx1"/>
                </a:solidFill>
                <a:latin typeface="Inter"/>
              </a:rPr>
              <a:t>Aarogyasri</a:t>
            </a:r>
            <a:r>
              <a:rPr lang="en-IN" b="1" i="0" dirty="0">
                <a:solidFill>
                  <a:schemeClr val="tx1"/>
                </a:solidFill>
                <a:effectLst/>
                <a:latin typeface="Inter"/>
              </a:rPr>
              <a:t> Scheme</a:t>
            </a:r>
            <a:r>
              <a:rPr lang="en-IN" b="0" i="0" dirty="0">
                <a:solidFill>
                  <a:schemeClr val="tx1"/>
                </a:solidFill>
                <a:effectLst/>
                <a:latin typeface="Inter"/>
              </a:rPr>
              <a:t> </a:t>
            </a:r>
            <a:endParaRPr lang="en-IN" dirty="0">
              <a:solidFill>
                <a:schemeClr val="tx1"/>
              </a:solidFill>
              <a:latin typeface="Rockwell" panose="02060603020205020403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Inter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unique Community Health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Insurance Scheme.</a:t>
            </a:r>
            <a:endParaRPr lang="en-IN" dirty="0">
              <a:solidFill>
                <a:schemeClr val="tx1"/>
              </a:solidFill>
              <a:latin typeface="Rockwell" panose="02060603020205020403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Inter"/>
              </a:rPr>
              <a:t>Implemented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 in Andhra Pradesh in 2007</a:t>
            </a:r>
            <a:r>
              <a:rPr lang="en-US" dirty="0">
                <a:solidFill>
                  <a:schemeClr val="tx1"/>
                </a:solidFill>
                <a:latin typeface="Inter"/>
              </a:rPr>
              <a:t> </a:t>
            </a:r>
            <a:endParaRPr lang="en-IN" dirty="0">
              <a:solidFill>
                <a:schemeClr val="tx1"/>
              </a:solidFill>
              <a:latin typeface="Rockwell" panose="02060603020205020403"/>
            </a:endParaRPr>
          </a:p>
          <a:p>
            <a:pPr>
              <a:buFont typeface="Arial" charset="2"/>
              <a:buChar char="•"/>
            </a:pPr>
            <a:r>
              <a:rPr lang="en-US" dirty="0">
                <a:solidFill>
                  <a:schemeClr val="tx1"/>
                </a:solidFill>
                <a:latin typeface="Inter"/>
              </a:rPr>
              <a:t>Provides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 financial protection up to Rs. 2 lakhs per year to families living below poverty line for the treatment of serious ailments requiring hospitalization and surgery</a:t>
            </a:r>
            <a:endParaRPr lang="en-IN" dirty="0">
              <a:solidFill>
                <a:schemeClr val="tx1"/>
              </a:solidFill>
              <a:latin typeface="Rockwell" panose="02060603020205020403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Inter"/>
              </a:rPr>
              <a:t>Provides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 coverage for critical systems like Heart, Lung, Liver, Pancreas, etc. 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3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32E7E-80BE-401C-B6BF-7B10E29C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61" y="2445273"/>
            <a:ext cx="7162965" cy="41502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7DBE70-2845-49C2-A97D-354654BC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3" y="60110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>
                <a:latin typeface="Verdana" panose="020B0604030504040204" pitchFamily="34" charset="0"/>
                <a:ea typeface="Verdana" panose="020B0604030504040204" pitchFamily="34" charset="0"/>
              </a:rPr>
              <a:t>Data statistics for this dataset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42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E6251-3DFD-4D16-B55C-44D4D499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02" y="1828800"/>
            <a:ext cx="4144633" cy="1600200"/>
          </a:xfrm>
        </p:spPr>
        <p:txBody>
          <a:bodyPr>
            <a:normAutofit/>
          </a:bodyPr>
          <a:lstStyle/>
          <a:p>
            <a:r>
              <a:rPr lang="en-IN" sz="3600" b="1">
                <a:latin typeface="+mn-lt"/>
              </a:rPr>
              <a:t>Statstics for Age :-</a:t>
            </a:r>
          </a:p>
        </p:txBody>
      </p: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19A64ECF-2FA8-4C89-AFB3-1D7D2282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84" y="4269387"/>
            <a:ext cx="4416446" cy="18088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6EAD08-E3E5-4FE6-B7B2-22B55D8B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84" y="726522"/>
            <a:ext cx="4416446" cy="35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531AA1-B13E-43A2-900C-84D4345B4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93" y="686879"/>
            <a:ext cx="3721170" cy="591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35AA1-9213-4AFA-AED6-3A15DF63184E}"/>
              </a:ext>
            </a:extLst>
          </p:cNvPr>
          <p:cNvSpPr txBox="1"/>
          <p:nvPr/>
        </p:nvSpPr>
        <p:spPr>
          <a:xfrm>
            <a:off x="735132" y="2826774"/>
            <a:ext cx="399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+mn-lt"/>
              </a:rPr>
              <a:t>Average </a:t>
            </a:r>
            <a:r>
              <a:rPr lang="en-IN" sz="2400" b="1">
                <a:solidFill>
                  <a:schemeClr val="bg1"/>
                </a:solidFill>
              </a:rPr>
              <a:t>Pre-Auth </a:t>
            </a:r>
            <a:r>
              <a:rPr lang="en-IN" sz="2400" b="1">
                <a:solidFill>
                  <a:schemeClr val="bg1"/>
                </a:solidFill>
                <a:latin typeface="+mn-lt"/>
              </a:rPr>
              <a:t>Amount For Each District</a:t>
            </a:r>
            <a:endParaRPr lang="en-IN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5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FBA-CC6F-44A7-9315-BBE31BBE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>
                <a:latin typeface="+mn-lt"/>
              </a:rPr>
              <a:t>VARIANCE FOR DIFFERENT VALUES:-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42BE5-5403-48AE-AE06-0BF462D3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40" y="2500666"/>
            <a:ext cx="4978020" cy="29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DDD0C-657C-489D-A108-343198A11549}"/>
              </a:ext>
            </a:extLst>
          </p:cNvPr>
          <p:cNvSpPr txBox="1"/>
          <p:nvPr/>
        </p:nvSpPr>
        <p:spPr>
          <a:xfrm>
            <a:off x="8382055" y="1241266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Most common disease in each District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and count of the Disease</a:t>
            </a: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EA3-5342-44F1-AADB-353CC34EC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91" y="165716"/>
            <a:ext cx="4135386" cy="65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6927A4-5727-4FC7-840A-12FFA6C76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552302"/>
            <a:ext cx="4573524" cy="5848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6097A-7384-4515-B2D3-53620BDF1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561891"/>
            <a:ext cx="4573525" cy="586791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9692786-5409-4DDA-ADBC-A185FCAD0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65471" y="-46098"/>
            <a:ext cx="3264310" cy="708025"/>
          </a:xfrm>
        </p:spPr>
        <p:txBody>
          <a:bodyPr>
            <a:normAutofit/>
          </a:bodyPr>
          <a:lstStyle/>
          <a:p>
            <a:r>
              <a:rPr lang="en-IN" sz="2000" b="1">
                <a:solidFill>
                  <a:schemeClr val="tx1"/>
                </a:solidFill>
                <a:latin typeface="+mn-lt"/>
              </a:rPr>
              <a:t>Mean for each category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0FE6D-E116-48D6-BC51-AAD91051B184}"/>
              </a:ext>
            </a:extLst>
          </p:cNvPr>
          <p:cNvSpPr txBox="1"/>
          <p:nvPr/>
        </p:nvSpPr>
        <p:spPr>
          <a:xfrm>
            <a:off x="1120890" y="107859"/>
            <a:ext cx="341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Variance</a:t>
            </a:r>
            <a:r>
              <a:rPr lang="en-IN" sz="1800" b="1" dirty="0">
                <a:latin typeface="+mn-lt"/>
              </a:rPr>
              <a:t> for each category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8122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A5A7-3C49-4DE8-BEBF-CD76B2C2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b="1">
                <a:latin typeface="+mn-lt"/>
              </a:rPr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0A5E-DCA8-4369-9187-A8A1A0CE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Condensed" panose="020B0502040204020203" pitchFamily="34" charset="0"/>
              </a:rPr>
              <a:t>Hypothesis testing is a statistical technique that helps scientists and researchers test the validity of their claims about the real-world/real-life events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Condensed" panose="020B0502040204020203" pitchFamily="34" charset="0"/>
              </a:rPr>
              <a:t>.</a:t>
            </a:r>
          </a:p>
          <a:p>
            <a:r>
              <a:rPr lang="en-US" sz="280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Condensed" panose="020B0502040204020203" pitchFamily="34" charset="0"/>
              </a:rPr>
              <a:t>Hypothesis testing techniques are often used in statistics and data science to analyze whether the claims about the occurrence of the events is true</a:t>
            </a:r>
            <a:r>
              <a:rPr lang="en-US" sz="280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hnschrift SemiLight" panose="020B0502040204020203" pitchFamily="34" charset="0"/>
              </a:rPr>
              <a:t>.</a:t>
            </a:r>
            <a:endParaRPr lang="en-IN" sz="2800">
              <a:solidFill>
                <a:schemeClr val="tx1">
                  <a:lumMod val="95000"/>
                  <a:lumOff val="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5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D90E1-9BBE-4FDB-97BE-0B0B826C3863}"/>
              </a:ext>
            </a:extLst>
          </p:cNvPr>
          <p:cNvSpPr txBox="1"/>
          <p:nvPr/>
        </p:nvSpPr>
        <p:spPr>
          <a:xfrm>
            <a:off x="3692013" y="355448"/>
            <a:ext cx="3141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rgbClr val="B31166"/>
                </a:solidFill>
                <a:latin typeface="Garamond" panose="02020404030301010803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First Hypothesis</a:t>
            </a:r>
            <a:r>
              <a:rPr lang="en-IN" sz="3200" b="1" u="sng">
                <a:solidFill>
                  <a:srgbClr val="B31166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284A1-9A2A-4B0C-9AA9-9081CECD28F3}"/>
              </a:ext>
            </a:extLst>
          </p:cNvPr>
          <p:cNvSpPr txBox="1"/>
          <p:nvPr/>
        </p:nvSpPr>
        <p:spPr>
          <a:xfrm>
            <a:off x="1327355" y="2708314"/>
            <a:ext cx="65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lang="en-US" b="0" i="0" baseline="-2500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= The Claim amount differs in Govt and private hospital</a:t>
            </a:r>
          </a:p>
        </p:txBody>
      </p:sp>
      <p:pic>
        <p:nvPicPr>
          <p:cNvPr id="6" name="Picture 2" descr="D:\drive D\Downloads\WA photos and sshots\hypotessis tt tst.jpg">
            <a:extLst>
              <a:ext uri="{FF2B5EF4-FFF2-40B4-BE49-F238E27FC236}">
                <a16:creationId xmlns:a16="http://schemas.microsoft.com/office/drawing/2014/main" id="{EEC24780-3F37-4B41-833E-02F39D0E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7355" y="5004070"/>
            <a:ext cx="8286011" cy="1400174"/>
          </a:xfrm>
          <a:prstGeom prst="rect">
            <a:avLst/>
          </a:prstGeom>
          <a:noFill/>
        </p:spPr>
      </p:pic>
      <p:pic>
        <p:nvPicPr>
          <p:cNvPr id="7" name="Picture 3" descr="D:\drive D\Downloads\WA photos and sshots\t test.jpg">
            <a:extLst>
              <a:ext uri="{FF2B5EF4-FFF2-40B4-BE49-F238E27FC236}">
                <a16:creationId xmlns:a16="http://schemas.microsoft.com/office/drawing/2014/main" id="{85558330-97FF-489D-AAAD-1896F321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4172" y="3155639"/>
            <a:ext cx="10744200" cy="140017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00D79-603A-4522-897F-D76DF1AC53F6}"/>
              </a:ext>
            </a:extLst>
          </p:cNvPr>
          <p:cNvSpPr txBox="1"/>
          <p:nvPr/>
        </p:nvSpPr>
        <p:spPr>
          <a:xfrm>
            <a:off x="800714" y="1367056"/>
            <a:ext cx="2713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Null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4B812-2CB2-480F-801C-C19A67925E66}"/>
              </a:ext>
            </a:extLst>
          </p:cNvPr>
          <p:cNvSpPr txBox="1"/>
          <p:nvPr/>
        </p:nvSpPr>
        <p:spPr>
          <a:xfrm>
            <a:off x="1327355" y="1863265"/>
            <a:ext cx="688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lang="en-US" b="0" i="0" baseline="-2500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The Claim amount for </a:t>
            </a: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Corporate is same as </a:t>
            </a:r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Government Hospitals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AE61C-D076-46B9-9CEA-87E6AD3AAA54}"/>
              </a:ext>
            </a:extLst>
          </p:cNvPr>
          <p:cNvSpPr txBox="1"/>
          <p:nvPr/>
        </p:nvSpPr>
        <p:spPr>
          <a:xfrm flipH="1">
            <a:off x="800714" y="2307273"/>
            <a:ext cx="346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rgbClr val="8D1B57"/>
                </a:solidFill>
              </a:rPr>
              <a:t>Alternate</a:t>
            </a:r>
            <a:r>
              <a:rPr lang="en-IN">
                <a:solidFill>
                  <a:srgbClr val="8D1B57"/>
                </a:solidFill>
              </a:rPr>
              <a:t> </a:t>
            </a:r>
            <a:r>
              <a:rPr lang="en-IN" sz="2000">
                <a:solidFill>
                  <a:srgbClr val="8D1B57"/>
                </a:solidFill>
              </a:rPr>
              <a:t>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409D7-77BD-4B49-90D5-364385A7691C}"/>
              </a:ext>
            </a:extLst>
          </p:cNvPr>
          <p:cNvSpPr txBox="1"/>
          <p:nvPr/>
        </p:nvSpPr>
        <p:spPr>
          <a:xfrm flipH="1">
            <a:off x="1096079" y="4669523"/>
            <a:ext cx="8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77972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drive D\Downloads\WA photos and sshots\chi2 test.jpg">
            <a:extLst>
              <a:ext uri="{FF2B5EF4-FFF2-40B4-BE49-F238E27FC236}">
                <a16:creationId xmlns:a16="http://schemas.microsoft.com/office/drawing/2014/main" id="{13BBE557-4B95-43C9-B2AC-80C0EB5C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458" y="3374893"/>
            <a:ext cx="11461083" cy="1786268"/>
          </a:xfrm>
          <a:prstGeom prst="rect">
            <a:avLst/>
          </a:prstGeom>
          <a:noFill/>
        </p:spPr>
      </p:pic>
      <p:pic>
        <p:nvPicPr>
          <p:cNvPr id="4" name="Picture 2" descr="D:\drive D\Downloads\WA photos and sshots\chi2 reseult.jpg">
            <a:extLst>
              <a:ext uri="{FF2B5EF4-FFF2-40B4-BE49-F238E27FC236}">
                <a16:creationId xmlns:a16="http://schemas.microsoft.com/office/drawing/2014/main" id="{DCB8281F-000C-4EA8-B964-FC801283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3015" y="5676947"/>
            <a:ext cx="7762875" cy="68452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093F1-F571-419B-AD2F-64111ADFF4B5}"/>
              </a:ext>
            </a:extLst>
          </p:cNvPr>
          <p:cNvSpPr txBox="1"/>
          <p:nvPr/>
        </p:nvSpPr>
        <p:spPr>
          <a:xfrm>
            <a:off x="3514417" y="379978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rgbClr val="B31166"/>
                </a:solidFill>
                <a:latin typeface="Garamond" panose="02020404030301010803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Second Hypothesis</a:t>
            </a:r>
            <a:r>
              <a:rPr lang="en-IN" sz="3200" b="1" u="sng">
                <a:solidFill>
                  <a:srgbClr val="B31166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312E3-594A-4A3C-A636-516090CEED58}"/>
              </a:ext>
            </a:extLst>
          </p:cNvPr>
          <p:cNvSpPr txBox="1"/>
          <p:nvPr/>
        </p:nvSpPr>
        <p:spPr>
          <a:xfrm>
            <a:off x="800714" y="1348453"/>
            <a:ext cx="2713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Null hypothesis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82EFF-7E1E-491A-829F-E1086CA5F112}"/>
              </a:ext>
            </a:extLst>
          </p:cNvPr>
          <p:cNvSpPr txBox="1"/>
          <p:nvPr/>
        </p:nvSpPr>
        <p:spPr>
          <a:xfrm flipH="1">
            <a:off x="800714" y="2146552"/>
            <a:ext cx="346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rgbClr val="8D1B57"/>
                </a:solidFill>
              </a:rPr>
              <a:t>Alternate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43C07-EC47-4BE0-9EFC-3426D0386CF8}"/>
              </a:ext>
            </a:extLst>
          </p:cNvPr>
          <p:cNvSpPr txBox="1"/>
          <p:nvPr/>
        </p:nvSpPr>
        <p:spPr>
          <a:xfrm>
            <a:off x="1327355" y="1746565"/>
            <a:ext cx="688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lang="en-US" b="0" i="0" baseline="-2500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</a:t>
            </a:r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The Mortality rate are similar for both the genders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7CF57-324D-4303-8FBF-A5BD584D5D65}"/>
              </a:ext>
            </a:extLst>
          </p:cNvPr>
          <p:cNvSpPr txBox="1"/>
          <p:nvPr/>
        </p:nvSpPr>
        <p:spPr>
          <a:xfrm>
            <a:off x="1327355" y="2591445"/>
            <a:ext cx="65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lang="en-US" b="0" i="0" baseline="-2500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="0" i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= The Mortality rate are significantly different for both genders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9BD6B-D7DF-477D-B130-C54588F2E1A2}"/>
              </a:ext>
            </a:extLst>
          </p:cNvPr>
          <p:cNvSpPr txBox="1"/>
          <p:nvPr/>
        </p:nvSpPr>
        <p:spPr>
          <a:xfrm flipH="1">
            <a:off x="801111" y="5306278"/>
            <a:ext cx="8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78874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6BCF-CF6A-45F2-9522-C4FF2DC3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5536" y="261100"/>
            <a:ext cx="5678464" cy="3534151"/>
          </a:xfrm>
        </p:spPr>
        <p:txBody>
          <a:bodyPr/>
          <a:lstStyle/>
          <a:p>
            <a:r>
              <a:rPr lang="en-IN" sz="7200" b="1">
                <a:latin typeface="Bahnschrift SemiBold" panose="020B0502040204020203" pitchFamily="34" charset="0"/>
              </a:rPr>
              <a:t>THANK</a:t>
            </a:r>
            <a:r>
              <a:rPr lang="en-IN" sz="6000" b="1">
                <a:latin typeface="Bahnschrift SemiBold" panose="020B0502040204020203" pitchFamily="34" charset="0"/>
              </a:rPr>
              <a:t> </a:t>
            </a:r>
            <a:r>
              <a:rPr lang="en-IN" sz="7200" b="1">
                <a:latin typeface="Bahnschrift SemiBold" panose="020B0502040204020203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4453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3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684018-C186-404A-A91C-073C31CA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N" b="1" u="sng">
                <a:solidFill>
                  <a:srgbClr val="FFFFFF"/>
                </a:solidFill>
                <a:latin typeface="+mn-lt"/>
              </a:rPr>
              <a:t>Key words:-</a:t>
            </a:r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F4161-6F47-AD34-3EB2-F33CFA9F06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9271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600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FAA3-E12B-4F58-8B1C-33B4AF87F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2A221-9B38-4507-B9EE-AE6F095A9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pandas</a:t>
            </a:r>
          </a:p>
          <a:p>
            <a:r>
              <a:rPr lang="en-IN" dirty="0" err="1"/>
              <a:t>numpy</a:t>
            </a:r>
            <a:endParaRPr lang="en-IN" dirty="0"/>
          </a:p>
          <a:p>
            <a:r>
              <a:rPr lang="en-IN" dirty="0" err="1"/>
              <a:t>scipy</a:t>
            </a:r>
            <a:endParaRPr lang="en-IN" dirty="0"/>
          </a:p>
          <a:p>
            <a:r>
              <a:rPr lang="en-IN" dirty="0"/>
              <a:t>seaborn</a:t>
            </a:r>
          </a:p>
          <a:p>
            <a:r>
              <a:rPr lang="en-IN" dirty="0"/>
              <a:t>matplotlib</a:t>
            </a:r>
          </a:p>
          <a:p>
            <a:r>
              <a:rPr lang="en-IN" dirty="0" err="1"/>
              <a:t>nltk</a:t>
            </a:r>
            <a:endParaRPr lang="en-IN" dirty="0"/>
          </a:p>
          <a:p>
            <a:r>
              <a:rPr lang="en-IN" dirty="0" err="1"/>
              <a:t>sklearn</a:t>
            </a:r>
            <a:endParaRPr lang="en-IN" dirty="0"/>
          </a:p>
          <a:p>
            <a:r>
              <a:rPr lang="en-IN" dirty="0"/>
              <a:t>datetime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6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66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6826-8092-461E-8BB5-42AB2110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9798714" cy="17163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 processing and Cleaning</a:t>
            </a:r>
          </a:p>
        </p:txBody>
      </p:sp>
      <p:sp>
        <p:nvSpPr>
          <p:cNvPr id="83" name="Rectangle 70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E7A41-8E2D-4F1A-9BE3-DE121135C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2841103"/>
            <a:ext cx="10796394" cy="13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0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249B8-F6EE-45B0-B11C-10D4B35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94" y="940534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Columns in the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722C0-EA4F-474E-AB75-A6C54F73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70" y="1026799"/>
            <a:ext cx="2568961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76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7092F6-73BF-4E45-9022-5EEA2267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300" b="1" u="sng">
                <a:solidFill>
                  <a:srgbClr val="EBEBE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VISUALIZATION</a:t>
            </a:r>
            <a:endParaRPr lang="en-IN" sz="2300">
              <a:solidFill>
                <a:srgbClr val="EBEBEB"/>
              </a:solidFill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96B2FEEB-B67C-C629-AFB1-3EDB75281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00658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81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roup 13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50" name="Rectangle 13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Sex ratio of Insurers in different District</a:t>
            </a:r>
          </a:p>
        </p:txBody>
      </p:sp>
      <p:grpSp>
        <p:nvGrpSpPr>
          <p:cNvPr id="1051" name="Group 14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26" name="Picture 2" descr="D:\drive D\Downloads\WA photos and sshots\hos dist and sex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76067" y="1114621"/>
            <a:ext cx="6110571" cy="4628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3C0C69-D815-496B-A602-5F596F64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people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320449-A968-4DC8-8F65-D69CE421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" y="2839256"/>
            <a:ext cx="4678068" cy="34163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99C51-1693-4DB7-AB88-EEB3E3CD675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5869" y="2325237"/>
            <a:ext cx="3485401" cy="681488"/>
          </a:xfrm>
        </p:spPr>
        <p:txBody>
          <a:bodyPr>
            <a:normAutofit/>
          </a:bodyPr>
          <a:lstStyle/>
          <a:p>
            <a:r>
              <a:rPr lang="en-IN" dirty="0"/>
              <a:t>According to Caste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C0870-7EE7-473C-AC5F-096720C4E2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50721" y="2416731"/>
            <a:ext cx="2712730" cy="823912"/>
          </a:xfrm>
        </p:spPr>
        <p:txBody>
          <a:bodyPr>
            <a:normAutofit/>
          </a:bodyPr>
          <a:lstStyle/>
          <a:p>
            <a:r>
              <a:rPr lang="en-IN" dirty="0"/>
              <a:t>According to Sex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D1954-DF0F-47ED-BAFE-28CFF1D7F504}"/>
              </a:ext>
            </a:extLst>
          </p:cNvPr>
          <p:cNvSpPr txBox="1"/>
          <p:nvPr/>
        </p:nvSpPr>
        <p:spPr>
          <a:xfrm flipV="1">
            <a:off x="4724400" y="3124034"/>
            <a:ext cx="97767" cy="76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29BED-3C6E-43B9-A1BD-74D69D15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9256"/>
            <a:ext cx="4992237" cy="3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126</TotalTime>
  <Words>572</Words>
  <Application>Microsoft Office PowerPoint</Application>
  <PresentationFormat>Widescreen</PresentationFormat>
  <Paragraphs>80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Bahnschrift</vt:lpstr>
      <vt:lpstr>Bahnschrift SemiBold</vt:lpstr>
      <vt:lpstr>Bahnschrift SemiCondensed</vt:lpstr>
      <vt:lpstr>Bahnschrift SemiLight</vt:lpstr>
      <vt:lpstr>Calibri</vt:lpstr>
      <vt:lpstr>Calibri Light</vt:lpstr>
      <vt:lpstr>Century Gothic</vt:lpstr>
      <vt:lpstr>Garamond</vt:lpstr>
      <vt:lpstr>Inter</vt:lpstr>
      <vt:lpstr>Myanmar Text</vt:lpstr>
      <vt:lpstr>Rockwell</vt:lpstr>
      <vt:lpstr>Verdana</vt:lpstr>
      <vt:lpstr>Wingdings</vt:lpstr>
      <vt:lpstr>Wingdings 3</vt:lpstr>
      <vt:lpstr>Ion Boardroom</vt:lpstr>
      <vt:lpstr>DS PROJECT</vt:lpstr>
      <vt:lpstr>ANDHRA PRADHESH HEALTH CARE INSURANCE</vt:lpstr>
      <vt:lpstr>Key words:-</vt:lpstr>
      <vt:lpstr>Libraries Used</vt:lpstr>
      <vt:lpstr>Pre processing and Cleaning</vt:lpstr>
      <vt:lpstr>Columns in the Data set</vt:lpstr>
      <vt:lpstr>DATA VISUALIZATION</vt:lpstr>
      <vt:lpstr>Sex ratio of Insurers in different District</vt:lpstr>
      <vt:lpstr>Distribution of people</vt:lpstr>
      <vt:lpstr>Distribution of Claim and Pre-Auth amount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STATISTICS</vt:lpstr>
      <vt:lpstr>Data statistics for this dataset</vt:lpstr>
      <vt:lpstr>Statstics for Age :-</vt:lpstr>
      <vt:lpstr>PowerPoint Presentation</vt:lpstr>
      <vt:lpstr>VARIANCE FOR DIFFERENT VALUES:-</vt:lpstr>
      <vt:lpstr>PowerPoint Presentation</vt:lpstr>
      <vt:lpstr>Mean for each category</vt:lpstr>
      <vt:lpstr>Hypothesis testing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Andhra Health Care</dc:title>
  <dc:creator>Adil Jamal</dc:creator>
  <cp:lastModifiedBy>Adil Jamal</cp:lastModifiedBy>
  <cp:revision>4</cp:revision>
  <dcterms:created xsi:type="dcterms:W3CDTF">2022-03-19T10:00:13Z</dcterms:created>
  <dcterms:modified xsi:type="dcterms:W3CDTF">2022-03-20T17:36:41Z</dcterms:modified>
</cp:coreProperties>
</file>